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saveSubsetFonts="1" autoCompressPictures="0">
  <p:sldMasterIdLst>
    <p:sldMasterId id="2147483666" r:id="rId4"/>
  </p:sldMasterIdLst>
  <p:notesMasterIdLst>
    <p:notesMasterId r:id="rId19"/>
  </p:notesMasterIdLst>
  <p:sldIdLst>
    <p:sldId id="256" r:id="rId5"/>
    <p:sldId id="294" r:id="rId6"/>
    <p:sldId id="280" r:id="rId7"/>
    <p:sldId id="286" r:id="rId8"/>
    <p:sldId id="285" r:id="rId9"/>
    <p:sldId id="288" r:id="rId10"/>
    <p:sldId id="263" r:id="rId11"/>
    <p:sldId id="291" r:id="rId12"/>
    <p:sldId id="292" r:id="rId13"/>
    <p:sldId id="295" r:id="rId14"/>
    <p:sldId id="276" r:id="rId15"/>
    <p:sldId id="293" r:id="rId16"/>
    <p:sldId id="273" r:id="rId17"/>
    <p:sldId id="274" r:id="rId18"/>
  </p:sldIdLst>
  <p:sldSz cx="12192000" cy="6858000"/>
  <p:notesSz cx="6858000" cy="9144000"/>
  <p:embeddedFontLst>
    <p:embeddedFont>
      <p:font typeface="Calibri" panose="020F050202020403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20">
          <p15:clr>
            <a:srgbClr val="A4A3A4"/>
          </p15:clr>
        </p15:guide>
        <p15:guide id="2" orient="horz" pos="2208">
          <p15:clr>
            <a:srgbClr val="A4A3A4"/>
          </p15:clr>
        </p15:guide>
        <p15:guide id="3" orient="horz" pos="888">
          <p15:clr>
            <a:srgbClr val="A4A3A4"/>
          </p15:clr>
        </p15:guide>
        <p15:guide id="4" orient="horz" pos="1080">
          <p15:clr>
            <a:srgbClr val="A4A3A4"/>
          </p15:clr>
        </p15:guide>
        <p15:guide id="5" orient="horz">
          <p15:clr>
            <a:srgbClr val="A4A3A4"/>
          </p15:clr>
        </p15:guide>
        <p15:guide id="6" pos="4128">
          <p15:clr>
            <a:srgbClr val="A4A3A4"/>
          </p15:clr>
        </p15:guide>
        <p15:guide id="7" pos="3552">
          <p15:clr>
            <a:srgbClr val="A4A3A4"/>
          </p15:clr>
        </p15:guide>
        <p15:guide id="8" orient="horz" pos="1608">
          <p15:clr>
            <a:srgbClr val="A4A3A4"/>
          </p15:clr>
        </p15:guide>
        <p15:guide id="9" orient="horz" pos="34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15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23CEE7-1674-4DC1-B890-C736D625ED01}">
  <a:tblStyle styleId="{2F23CEE7-1674-4DC1-B890-C736D625ED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83C71E9-DB7F-42E3-858B-5F4272C7890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89788" autoAdjust="0"/>
  </p:normalViewPr>
  <p:slideViewPr>
    <p:cSldViewPr snapToGrid="0">
      <p:cViewPr varScale="1">
        <p:scale>
          <a:sx n="64" d="100"/>
          <a:sy n="64" d="100"/>
        </p:scale>
        <p:origin x="960" y="66"/>
      </p:cViewPr>
      <p:guideLst>
        <p:guide orient="horz" pos="1920"/>
        <p:guide orient="horz" pos="2208"/>
        <p:guide orient="horz" pos="888"/>
        <p:guide orient="horz" pos="1080"/>
        <p:guide orient="horz"/>
        <p:guide pos="4128"/>
        <p:guide pos="3552"/>
        <p:guide orient="horz" pos="1608"/>
        <p:guide orient="horz" pos="34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google.com/spreadsheets/d/1TiGugCJULn8F-yr2tAJ9NesWcIQIGsrTv0rKW6hHT3U/edit?usp=shar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google.com/spreadsheets/d/1TiGugCJULn8F-yr2tAJ9NesWcIQIGsrTv0rKW6hHT3U/edit?usp=sha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Bagdat</a:t>
            </a:r>
            <a:endParaRPr dirty="0"/>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Bhargawa</a:t>
            </a:r>
            <a:endParaRPr lang="ru-KZ"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58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8a247a87c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18a247a87ca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dirty="0"/>
              <a:t>Temir</a:t>
            </a:r>
            <a:br>
              <a:rPr lang="en-US" dirty="0"/>
            </a:br>
            <a:r>
              <a:rPr lang="en-US" dirty="0"/>
              <a:t>Determine the amount of cost required to complete project work. you don’t get paid, if you don’t show earned value. Usually earned value is done during key milestone such as: preliminary design review (PDR), critical design review (CDR), test readiness review (TRR). In the real world you will see management pushing on holding key milestone reviews, since its associated with invoicing for payment.</a:t>
            </a:r>
            <a:endParaRPr dirty="0"/>
          </a:p>
          <a:p>
            <a:pPr marL="127000" lvl="0" indent="0" algn="l" rtl="0">
              <a:spcBef>
                <a:spcPts val="0"/>
              </a:spcBef>
              <a:spcAft>
                <a:spcPts val="0"/>
              </a:spcAft>
              <a:buSzPts val="1100"/>
              <a:buNone/>
            </a:pPr>
            <a:r>
              <a:rPr lang="en-US" dirty="0">
                <a:latin typeface="Arial"/>
                <a:ea typeface="Arial"/>
                <a:cs typeface="Arial"/>
                <a:sym typeface="Arial"/>
              </a:rPr>
              <a:t>Schedule Performance Index: are we ahead or behind schedule</a:t>
            </a:r>
            <a:endParaRPr dirty="0">
              <a:latin typeface="Arial"/>
              <a:ea typeface="Arial"/>
              <a:cs typeface="Arial"/>
              <a:sym typeface="Arial"/>
            </a:endParaRPr>
          </a:p>
          <a:p>
            <a:pPr marL="228600" lvl="0" indent="-101600" algn="l" rtl="0">
              <a:spcBef>
                <a:spcPts val="0"/>
              </a:spcBef>
              <a:spcAft>
                <a:spcPts val="0"/>
              </a:spcAft>
              <a:buSzPts val="1100"/>
              <a:buNone/>
            </a:pPr>
            <a:r>
              <a:rPr lang="en-US" dirty="0">
                <a:latin typeface="Arial"/>
                <a:ea typeface="Arial"/>
                <a:cs typeface="Arial"/>
                <a:sym typeface="Arial"/>
              </a:rPr>
              <a:t>Cost Performance Index: are we under or over budget</a:t>
            </a:r>
            <a:endParaRPr dirty="0">
              <a:latin typeface="Arial"/>
              <a:ea typeface="Arial"/>
              <a:cs typeface="Arial"/>
              <a:sym typeface="Arial"/>
            </a:endParaRPr>
          </a:p>
          <a:p>
            <a:pPr marL="228600" lvl="0" indent="-101600" algn="l" rtl="0">
              <a:spcBef>
                <a:spcPts val="0"/>
              </a:spcBef>
              <a:spcAft>
                <a:spcPts val="0"/>
              </a:spcAft>
              <a:buSzPts val="1100"/>
              <a:buNone/>
            </a:pPr>
            <a:r>
              <a:rPr lang="en-US" dirty="0">
                <a:latin typeface="Arial"/>
                <a:ea typeface="Arial"/>
                <a:cs typeface="Arial"/>
                <a:sym typeface="Arial"/>
              </a:rPr>
              <a:t>Est. To Completion: what will be spend on remaining project</a:t>
            </a:r>
            <a:endParaRPr dirty="0">
              <a:latin typeface="Arial"/>
              <a:ea typeface="Arial"/>
              <a:cs typeface="Arial"/>
              <a:sym typeface="Arial"/>
            </a:endParaRPr>
          </a:p>
          <a:p>
            <a:pPr marL="228600" lvl="0" indent="-101600" algn="l" rtl="0">
              <a:spcBef>
                <a:spcPts val="0"/>
              </a:spcBef>
              <a:spcAft>
                <a:spcPts val="0"/>
              </a:spcAft>
              <a:buSzPts val="1100"/>
              <a:buNone/>
            </a:pPr>
            <a:r>
              <a:rPr lang="en-US" dirty="0">
                <a:latin typeface="Arial"/>
                <a:ea typeface="Arial"/>
                <a:cs typeface="Arial"/>
                <a:sym typeface="Arial"/>
              </a:rPr>
              <a:t>Est. At Completion: what will be spent on whole project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u="sng" dirty="0">
                <a:solidFill>
                  <a:schemeClr val="hlink"/>
                </a:solidFill>
                <a:hlinkClick r:id="rId3"/>
              </a:rPr>
              <a:t>https://docs.google.com/spreadsheets/d/1TiGugCJULn8F-yr2tAJ9NesWcIQIGsrTv0rKW6hHT3U/edit?usp=sharing</a:t>
            </a:r>
            <a:endParaRPr dirty="0"/>
          </a:p>
          <a:p>
            <a:pPr marL="0" lvl="0" indent="0" algn="l" rtl="0">
              <a:spcBef>
                <a:spcPts val="0"/>
              </a:spcBef>
              <a:spcAft>
                <a:spcPts val="0"/>
              </a:spcAft>
              <a:buNone/>
            </a:pPr>
            <a:endParaRPr dirty="0"/>
          </a:p>
        </p:txBody>
      </p:sp>
      <p:sp>
        <p:nvSpPr>
          <p:cNvPr id="255" name="Google Shape;255;g18a247a87ca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123405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endParaRPr lang="ru-KZ"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8638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introduce</a:t>
            </a:r>
            <a:endParaRPr lang="ru-KZ"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1336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Bagdat</a:t>
            </a:r>
            <a:r>
              <a:rPr lang="en-US" dirty="0"/>
              <a:t>/Temir</a:t>
            </a:r>
            <a:endParaRPr lang="ru-KZ"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386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 (Enablers?)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6119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 </a:t>
            </a:r>
            <a:r>
              <a:rPr lang="en-US" dirty="0" err="1"/>
              <a:t>Ramsdale</a:t>
            </a:r>
            <a:endParaRPr lang="ru-KZ"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6194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8a247a87ca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18a247a87ca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Aaron</a:t>
            </a:r>
            <a:endParaRPr dirty="0"/>
          </a:p>
        </p:txBody>
      </p:sp>
      <p:sp>
        <p:nvSpPr>
          <p:cNvPr id="149" name="Google Shape;149;g18a247a87ca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772398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8a247a87c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18a247a87c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Bagdat</a:t>
            </a:r>
            <a:endParaRPr dirty="0"/>
          </a:p>
        </p:txBody>
      </p:sp>
      <p:sp>
        <p:nvSpPr>
          <p:cNvPr id="187" name="Google Shape;187;g18a247a87c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828277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8a247a87c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18a247a87ca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dirty="0"/>
              <a:t>Sarthak</a:t>
            </a:r>
            <a:br>
              <a:rPr lang="en-US" dirty="0"/>
            </a:br>
            <a:r>
              <a:rPr lang="en-US" dirty="0"/>
              <a:t>Determine the amount of cost required to complete project work. you don’t get paid, if you don’t show earned value. Usually earned value is done during key milestone such as: preliminary design review (PDR), critical design review (CDR), test readiness review (TRR). In the real world you will see management pushing on holding key milestone reviews, since its associated with invoicing for payment.</a:t>
            </a:r>
            <a:endParaRPr dirty="0"/>
          </a:p>
          <a:p>
            <a:pPr marL="127000" lvl="0" indent="0" algn="l" rtl="0">
              <a:spcBef>
                <a:spcPts val="0"/>
              </a:spcBef>
              <a:spcAft>
                <a:spcPts val="0"/>
              </a:spcAft>
              <a:buSzPts val="1100"/>
              <a:buNone/>
            </a:pPr>
            <a:r>
              <a:rPr lang="en-US" dirty="0">
                <a:latin typeface="Arial"/>
                <a:ea typeface="Arial"/>
                <a:cs typeface="Arial"/>
                <a:sym typeface="Arial"/>
              </a:rPr>
              <a:t>Schedule Performance Index: are we ahead or behind schedule</a:t>
            </a:r>
            <a:endParaRPr dirty="0">
              <a:latin typeface="Arial"/>
              <a:ea typeface="Arial"/>
              <a:cs typeface="Arial"/>
              <a:sym typeface="Arial"/>
            </a:endParaRPr>
          </a:p>
          <a:p>
            <a:pPr marL="228600" lvl="0" indent="-101600" algn="l" rtl="0">
              <a:spcBef>
                <a:spcPts val="0"/>
              </a:spcBef>
              <a:spcAft>
                <a:spcPts val="0"/>
              </a:spcAft>
              <a:buSzPts val="1100"/>
              <a:buNone/>
            </a:pPr>
            <a:r>
              <a:rPr lang="en-US" dirty="0">
                <a:latin typeface="Arial"/>
                <a:ea typeface="Arial"/>
                <a:cs typeface="Arial"/>
                <a:sym typeface="Arial"/>
              </a:rPr>
              <a:t>Cost Performance Index: are we under or over budget</a:t>
            </a:r>
            <a:endParaRPr dirty="0">
              <a:latin typeface="Arial"/>
              <a:ea typeface="Arial"/>
              <a:cs typeface="Arial"/>
              <a:sym typeface="Arial"/>
            </a:endParaRPr>
          </a:p>
          <a:p>
            <a:pPr marL="228600" lvl="0" indent="-101600" algn="l" rtl="0">
              <a:spcBef>
                <a:spcPts val="0"/>
              </a:spcBef>
              <a:spcAft>
                <a:spcPts val="0"/>
              </a:spcAft>
              <a:buSzPts val="1100"/>
              <a:buNone/>
            </a:pPr>
            <a:r>
              <a:rPr lang="en-US" dirty="0">
                <a:latin typeface="Arial"/>
                <a:ea typeface="Arial"/>
                <a:cs typeface="Arial"/>
                <a:sym typeface="Arial"/>
              </a:rPr>
              <a:t>Est. To Completion: what will be spend on remaining project</a:t>
            </a:r>
            <a:endParaRPr dirty="0">
              <a:latin typeface="Arial"/>
              <a:ea typeface="Arial"/>
              <a:cs typeface="Arial"/>
              <a:sym typeface="Arial"/>
            </a:endParaRPr>
          </a:p>
          <a:p>
            <a:pPr marL="228600" lvl="0" indent="-101600" algn="l" rtl="0">
              <a:spcBef>
                <a:spcPts val="0"/>
              </a:spcBef>
              <a:spcAft>
                <a:spcPts val="0"/>
              </a:spcAft>
              <a:buSzPts val="1100"/>
              <a:buNone/>
            </a:pPr>
            <a:r>
              <a:rPr lang="en-US" dirty="0">
                <a:latin typeface="Arial"/>
                <a:ea typeface="Arial"/>
                <a:cs typeface="Arial"/>
                <a:sym typeface="Arial"/>
              </a:rPr>
              <a:t>Est. At Completion: what will be spent on whole project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u="sng" dirty="0">
                <a:solidFill>
                  <a:schemeClr val="hlink"/>
                </a:solidFill>
                <a:hlinkClick r:id="rId3"/>
              </a:rPr>
              <a:t>https://docs.google.com/spreadsheets/d/1TiGugCJULn8F-yr2tAJ9NesWcIQIGsrTv0rKW6hHT3U/edit?usp=sharing</a:t>
            </a:r>
            <a:endParaRPr dirty="0"/>
          </a:p>
          <a:p>
            <a:pPr marL="0" lvl="0" indent="0" algn="l" rtl="0">
              <a:spcBef>
                <a:spcPts val="0"/>
              </a:spcBef>
              <a:spcAft>
                <a:spcPts val="0"/>
              </a:spcAft>
              <a:buNone/>
            </a:pPr>
            <a:endParaRPr dirty="0"/>
          </a:p>
        </p:txBody>
      </p:sp>
      <p:sp>
        <p:nvSpPr>
          <p:cNvPr id="255" name="Google Shape;255;g18a247a87ca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840672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CEO of USA </a:t>
            </a:r>
            <a:r>
              <a:rPr lang="en-US" dirty="0" err="1"/>
              <a:t>Bhargawa</a:t>
            </a:r>
            <a:endParaRPr lang="ru-KZ"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2565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Option 1">
  <p:cSld name="Cover-Option 1">
    <p:spTree>
      <p:nvGrpSpPr>
        <p:cNvPr id="1"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a:stretch/>
        </p:blipFill>
        <p:spPr>
          <a:xfrm>
            <a:off x="-1" y="0"/>
            <a:ext cx="12192000" cy="6858000"/>
          </a:xfrm>
          <a:prstGeom prst="rect">
            <a:avLst/>
          </a:prstGeom>
          <a:noFill/>
          <a:ln>
            <a:noFill/>
          </a:ln>
        </p:spPr>
      </p:pic>
      <p:pic>
        <p:nvPicPr>
          <p:cNvPr id="19" name="Google Shape;19;p2"/>
          <p:cNvPicPr preferRelativeResize="0"/>
          <p:nvPr/>
        </p:nvPicPr>
        <p:blipFill rotWithShape="1">
          <a:blip r:embed="rId3">
            <a:alphaModFix amt="55000"/>
          </a:blip>
          <a:srcRect/>
          <a:stretch/>
        </p:blipFill>
        <p:spPr>
          <a:xfrm>
            <a:off x="0" y="0"/>
            <a:ext cx="12192000" cy="6858000"/>
          </a:xfrm>
          <a:prstGeom prst="rect">
            <a:avLst/>
          </a:prstGeom>
          <a:gradFill>
            <a:gsLst>
              <a:gs pos="0">
                <a:srgbClr val="E5E5E4">
                  <a:alpha val="0"/>
                </a:srgbClr>
              </a:gs>
              <a:gs pos="55000">
                <a:srgbClr val="E5E5E4">
                  <a:alpha val="0"/>
                </a:srgbClr>
              </a:gs>
              <a:gs pos="100000">
                <a:srgbClr val="0070C0"/>
              </a:gs>
            </a:gsLst>
            <a:lin ang="16200000" scaled="0"/>
          </a:gradFill>
          <a:ln>
            <a:noFill/>
          </a:ln>
        </p:spPr>
      </p:pic>
      <p:sp>
        <p:nvSpPr>
          <p:cNvPr id="20" name="Google Shape;20;p2"/>
          <p:cNvSpPr/>
          <p:nvPr/>
        </p:nvSpPr>
        <p:spPr>
          <a:xfrm>
            <a:off x="1" y="2082450"/>
            <a:ext cx="6435523" cy="2559931"/>
          </a:xfrm>
          <a:prstGeom prst="rect">
            <a:avLst/>
          </a:prstGeom>
          <a:gradFill>
            <a:gsLst>
              <a:gs pos="0">
                <a:srgbClr val="861C33"/>
              </a:gs>
              <a:gs pos="39000">
                <a:srgbClr val="861C33"/>
              </a:gs>
              <a:gs pos="100000">
                <a:srgbClr val="60061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 name="Google Shape;21;p2"/>
          <p:cNvSpPr/>
          <p:nvPr/>
        </p:nvSpPr>
        <p:spPr>
          <a:xfrm>
            <a:off x="1" y="4622923"/>
            <a:ext cx="6435523" cy="24231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 name="Google Shape;22;p2"/>
          <p:cNvSpPr txBox="1">
            <a:spLocks noGrp="1"/>
          </p:cNvSpPr>
          <p:nvPr>
            <p:ph type="ctrTitle"/>
          </p:nvPr>
        </p:nvSpPr>
        <p:spPr>
          <a:xfrm>
            <a:off x="1" y="2426796"/>
            <a:ext cx="6435524" cy="2209031"/>
          </a:xfrm>
          <a:prstGeom prst="rect">
            <a:avLst/>
          </a:prstGeom>
          <a:noFill/>
          <a:ln>
            <a:noFill/>
          </a:ln>
        </p:spPr>
        <p:txBody>
          <a:bodyPr spcFirstLastPara="1" wrap="square" lIns="640075" tIns="0" rIns="640075" bIns="0" anchor="ctr" anchorCtr="0">
            <a:noAutofit/>
          </a:bodyPr>
          <a:lstStyle>
            <a:lvl1pPr lvl="0" algn="l">
              <a:lnSpc>
                <a:spcPct val="90000"/>
              </a:lnSpc>
              <a:spcBef>
                <a:spcPts val="0"/>
              </a:spcBef>
              <a:spcAft>
                <a:spcPts val="0"/>
              </a:spcAft>
              <a:buClr>
                <a:schemeClr val="lt1"/>
              </a:buClr>
              <a:buSzPts val="4000"/>
              <a:buFont typeface="Arial"/>
              <a:buNone/>
              <a:defRPr sz="4000" b="1" i="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3" name="Google Shape;23;p2"/>
          <p:cNvPicPr preferRelativeResize="0"/>
          <p:nvPr/>
        </p:nvPicPr>
        <p:blipFill rotWithShape="1">
          <a:blip r:embed="rId4">
            <a:alphaModFix/>
          </a:blip>
          <a:srcRect/>
          <a:stretch/>
        </p:blipFill>
        <p:spPr>
          <a:xfrm>
            <a:off x="709975" y="5230802"/>
            <a:ext cx="2009583" cy="802810"/>
          </a:xfrm>
          <a:prstGeom prst="rect">
            <a:avLst/>
          </a:prstGeom>
          <a:noFill/>
          <a:ln>
            <a:noFill/>
          </a:ln>
          <a:effectLst>
            <a:outerShdw blurRad="50800" dist="50800" dir="5400000" algn="ctr" rotWithShape="0">
              <a:srgbClr val="000000">
                <a:alpha val="49803"/>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609600" y="627746"/>
            <a:ext cx="10972800" cy="684769"/>
          </a:xfrm>
          <a:prstGeom prst="rect">
            <a:avLst/>
          </a:prstGeom>
          <a:noFill/>
          <a:ln>
            <a:noFill/>
          </a:ln>
        </p:spPr>
        <p:txBody>
          <a:bodyPr spcFirstLastPara="1" wrap="square" lIns="365750" tIns="45700" rIns="365750" bIns="45700" anchor="t" anchorCtr="0">
            <a:noAutofit/>
          </a:bodyPr>
          <a:lstStyle>
            <a:lvl1pPr lvl="0" algn="l">
              <a:lnSpc>
                <a:spcPct val="90000"/>
              </a:lnSpc>
              <a:spcBef>
                <a:spcPts val="0"/>
              </a:spcBef>
              <a:spcAft>
                <a:spcPts val="0"/>
              </a:spcAft>
              <a:buClr>
                <a:srgbClr val="862633"/>
              </a:buClr>
              <a:buSzPts val="3400"/>
              <a:buFont typeface="Arial"/>
              <a:buNone/>
              <a:defRPr>
                <a:solidFill>
                  <a:srgbClr val="8626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4"/>
          <p:cNvSpPr txBox="1">
            <a:spLocks noGrp="1"/>
          </p:cNvSpPr>
          <p:nvPr>
            <p:ph type="ftr" idx="11"/>
          </p:nvPr>
        </p:nvSpPr>
        <p:spPr>
          <a:xfrm>
            <a:off x="1946790" y="6337361"/>
            <a:ext cx="10009857" cy="34647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200">
                <a:solidFill>
                  <a:srgbClr val="C7C8C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5"/>
          <p:cNvSpPr txBox="1">
            <a:spLocks noGrp="1"/>
          </p:cNvSpPr>
          <p:nvPr>
            <p:ph type="ftr" idx="11"/>
          </p:nvPr>
        </p:nvSpPr>
        <p:spPr>
          <a:xfrm>
            <a:off x="1946790" y="6337361"/>
            <a:ext cx="10009857" cy="34647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200">
                <a:solidFill>
                  <a:srgbClr val="C7C8C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86"/>
        <p:cNvGrpSpPr/>
        <p:nvPr/>
      </p:nvGrpSpPr>
      <p:grpSpPr>
        <a:xfrm>
          <a:off x="0" y="0"/>
          <a:ext cx="0" cy="0"/>
          <a:chOff x="0" y="0"/>
          <a:chExt cx="0" cy="0"/>
        </a:xfrm>
      </p:grpSpPr>
      <p:sp>
        <p:nvSpPr>
          <p:cNvPr id="87" name="Google Shape;87;p16"/>
          <p:cNvSpPr txBox="1">
            <a:spLocks noGrp="1"/>
          </p:cNvSpPr>
          <p:nvPr>
            <p:ph type="body" idx="1"/>
          </p:nvPr>
        </p:nvSpPr>
        <p:spPr>
          <a:xfrm>
            <a:off x="6096000" y="1600200"/>
            <a:ext cx="5486400" cy="2386914"/>
          </a:xfrm>
          <a:prstGeom prst="rect">
            <a:avLst/>
          </a:prstGeom>
          <a:noFill/>
          <a:ln>
            <a:noFill/>
          </a:ln>
        </p:spPr>
        <p:txBody>
          <a:bodyPr spcFirstLastPara="1" wrap="square" lIns="365750" tIns="0" rIns="365750" bIns="45700" anchor="t" anchorCtr="0">
            <a:noAutofit/>
          </a:bodyPr>
          <a:lstStyle>
            <a:lvl1pPr marL="457200" lvl="0" indent="-431800" algn="l">
              <a:lnSpc>
                <a:spcPct val="100000"/>
              </a:lnSpc>
              <a:spcBef>
                <a:spcPts val="600"/>
              </a:spcBef>
              <a:spcAft>
                <a:spcPts val="0"/>
              </a:spcAft>
              <a:buClr>
                <a:schemeClr val="dk1"/>
              </a:buClr>
              <a:buSzPts val="3200"/>
              <a:buChar char="•"/>
              <a:defRPr sz="3200"/>
            </a:lvl1pPr>
            <a:lvl2pPr marL="914400" lvl="1" indent="-406400" algn="l">
              <a:lnSpc>
                <a:spcPct val="100000"/>
              </a:lnSpc>
              <a:spcBef>
                <a:spcPts val="600"/>
              </a:spcBef>
              <a:spcAft>
                <a:spcPts val="0"/>
              </a:spcAft>
              <a:buClr>
                <a:schemeClr val="dk1"/>
              </a:buClr>
              <a:buSzPts val="2800"/>
              <a:buChar char="•"/>
              <a:defRPr sz="2800"/>
            </a:lvl2pPr>
            <a:lvl3pPr marL="1371600" lvl="2" indent="-381000" algn="l">
              <a:lnSpc>
                <a:spcPct val="100000"/>
              </a:lnSpc>
              <a:spcBef>
                <a:spcPts val="600"/>
              </a:spcBef>
              <a:spcAft>
                <a:spcPts val="0"/>
              </a:spcAft>
              <a:buClr>
                <a:schemeClr val="dk1"/>
              </a:buClr>
              <a:buSzPts val="2400"/>
              <a:buChar char="•"/>
              <a:defRPr sz="2400"/>
            </a:lvl3pPr>
            <a:lvl4pPr marL="1828800" lvl="3" indent="-355600" algn="l">
              <a:lnSpc>
                <a:spcPct val="100000"/>
              </a:lnSpc>
              <a:spcBef>
                <a:spcPts val="600"/>
              </a:spcBef>
              <a:spcAft>
                <a:spcPts val="0"/>
              </a:spcAft>
              <a:buClr>
                <a:schemeClr val="dk1"/>
              </a:buClr>
              <a:buSzPts val="2000"/>
              <a:buChar char="•"/>
              <a:defRPr sz="2000"/>
            </a:lvl4pPr>
            <a:lvl5pPr marL="2286000" lvl="4" indent="-355600" algn="l">
              <a:lnSpc>
                <a:spcPct val="100000"/>
              </a:lnSpc>
              <a:spcBef>
                <a:spcPts val="6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8" name="Google Shape;88;p16"/>
          <p:cNvSpPr txBox="1">
            <a:spLocks noGrp="1"/>
          </p:cNvSpPr>
          <p:nvPr>
            <p:ph type="body" idx="2"/>
          </p:nvPr>
        </p:nvSpPr>
        <p:spPr>
          <a:xfrm>
            <a:off x="609599" y="1600200"/>
            <a:ext cx="3932237" cy="1638385"/>
          </a:xfrm>
          <a:prstGeom prst="rect">
            <a:avLst/>
          </a:prstGeom>
          <a:noFill/>
          <a:ln>
            <a:noFill/>
          </a:ln>
        </p:spPr>
        <p:txBody>
          <a:bodyPr spcFirstLastPara="1" wrap="square" lIns="365750" tIns="0" rIns="365750" bIns="45700" anchor="t" anchorCtr="0">
            <a:noAutofit/>
          </a:bodyPr>
          <a:lstStyle>
            <a:lvl1pPr marL="457200" lvl="0" indent="-228600" algn="l">
              <a:lnSpc>
                <a:spcPct val="100000"/>
              </a:lnSpc>
              <a:spcBef>
                <a:spcPts val="600"/>
              </a:spcBef>
              <a:spcAft>
                <a:spcPts val="0"/>
              </a:spcAft>
              <a:buClr>
                <a:schemeClr val="dk1"/>
              </a:buClr>
              <a:buSzPts val="1500"/>
              <a:buNone/>
              <a:defRPr sz="1500"/>
            </a:lvl1pPr>
            <a:lvl2pPr marL="914400" lvl="1" indent="-228600" algn="l">
              <a:lnSpc>
                <a:spcPct val="100000"/>
              </a:lnSpc>
              <a:spcBef>
                <a:spcPts val="600"/>
              </a:spcBef>
              <a:spcAft>
                <a:spcPts val="0"/>
              </a:spcAft>
              <a:buClr>
                <a:schemeClr val="dk1"/>
              </a:buClr>
              <a:buSzPts val="1400"/>
              <a:buNone/>
              <a:defRPr sz="1400"/>
            </a:lvl2pPr>
            <a:lvl3pPr marL="1371600" lvl="2" indent="-228600" algn="l">
              <a:lnSpc>
                <a:spcPct val="100000"/>
              </a:lnSpc>
              <a:spcBef>
                <a:spcPts val="600"/>
              </a:spcBef>
              <a:spcAft>
                <a:spcPts val="0"/>
              </a:spcAft>
              <a:buClr>
                <a:schemeClr val="dk1"/>
              </a:buClr>
              <a:buSzPts val="1200"/>
              <a:buNone/>
              <a:defRPr sz="1200"/>
            </a:lvl3pPr>
            <a:lvl4pPr marL="1828800" lvl="3" indent="-228600" algn="l">
              <a:lnSpc>
                <a:spcPct val="100000"/>
              </a:lnSpc>
              <a:spcBef>
                <a:spcPts val="600"/>
              </a:spcBef>
              <a:spcAft>
                <a:spcPts val="0"/>
              </a:spcAft>
              <a:buClr>
                <a:schemeClr val="dk1"/>
              </a:buClr>
              <a:buSzPts val="1000"/>
              <a:buNone/>
              <a:defRPr sz="1000"/>
            </a:lvl4pPr>
            <a:lvl5pPr marL="2286000" lvl="4" indent="-228600" algn="l">
              <a:lnSpc>
                <a:spcPct val="100000"/>
              </a:lnSpc>
              <a:spcBef>
                <a:spcPts val="6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16"/>
          <p:cNvSpPr txBox="1">
            <a:spLocks noGrp="1"/>
          </p:cNvSpPr>
          <p:nvPr>
            <p:ph type="ftr" idx="11"/>
          </p:nvPr>
        </p:nvSpPr>
        <p:spPr>
          <a:xfrm>
            <a:off x="1946790" y="6337361"/>
            <a:ext cx="10009857" cy="34647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200">
                <a:solidFill>
                  <a:srgbClr val="C7C8C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6"/>
          <p:cNvSpPr txBox="1"/>
          <p:nvPr/>
        </p:nvSpPr>
        <p:spPr>
          <a:xfrm>
            <a:off x="609600" y="627747"/>
            <a:ext cx="10972800" cy="590268"/>
          </a:xfrm>
          <a:prstGeom prst="rect">
            <a:avLst/>
          </a:prstGeom>
          <a:noFill/>
          <a:ln>
            <a:noFill/>
          </a:ln>
        </p:spPr>
        <p:txBody>
          <a:bodyPr spcFirstLastPara="1" wrap="square" lIns="365750" tIns="45700" rIns="365750" bIns="45700" anchor="t" anchorCtr="0">
            <a:noAutofit/>
          </a:bodyPr>
          <a:lstStyle/>
          <a:p>
            <a:pPr marL="0" marR="0" lvl="0" indent="0" algn="l" rtl="0">
              <a:lnSpc>
                <a:spcPct val="90000"/>
              </a:lnSpc>
              <a:spcBef>
                <a:spcPts val="0"/>
              </a:spcBef>
              <a:spcAft>
                <a:spcPts val="0"/>
              </a:spcAft>
              <a:buClr>
                <a:srgbClr val="862633"/>
              </a:buClr>
              <a:buSzPts val="3400"/>
              <a:buFont typeface="Arial"/>
              <a:buNone/>
            </a:pPr>
            <a:r>
              <a:rPr lang="en-US" sz="3400" b="1" i="0" u="none" strike="noStrike" cap="none">
                <a:solidFill>
                  <a:srgbClr val="862633"/>
                </a:solidFill>
                <a:latin typeface="Arial"/>
                <a:ea typeface="Arial"/>
                <a:cs typeface="Arial"/>
                <a:sym typeface="Arial"/>
              </a:rPr>
              <a:t>CLICK TO EDIT MASTER 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609600" y="627746"/>
            <a:ext cx="10972800" cy="684769"/>
          </a:xfrm>
          <a:prstGeom prst="rect">
            <a:avLst/>
          </a:prstGeom>
          <a:noFill/>
          <a:ln>
            <a:noFill/>
          </a:ln>
        </p:spPr>
        <p:txBody>
          <a:bodyPr spcFirstLastPara="1" wrap="square" lIns="365750" tIns="45700" rIns="365750" bIns="45700" anchor="t" anchorCtr="0">
            <a:noAutofit/>
          </a:bodyPr>
          <a:lstStyle>
            <a:lvl1pPr lvl="0" algn="l">
              <a:lnSpc>
                <a:spcPct val="90000"/>
              </a:lnSpc>
              <a:spcBef>
                <a:spcPts val="0"/>
              </a:spcBef>
              <a:spcAft>
                <a:spcPts val="0"/>
              </a:spcAft>
              <a:buClr>
                <a:srgbClr val="861C33"/>
              </a:buClr>
              <a:buSzPts val="3400"/>
              <a:buFont typeface="Arial"/>
              <a:buNone/>
              <a:defRPr>
                <a:solidFill>
                  <a:srgbClr val="861C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8"/>
          <p:cNvSpPr txBox="1">
            <a:spLocks noGrp="1"/>
          </p:cNvSpPr>
          <p:nvPr>
            <p:ph type="body" idx="1"/>
          </p:nvPr>
        </p:nvSpPr>
        <p:spPr>
          <a:xfrm rot="5400000">
            <a:off x="4953000" y="-2743200"/>
            <a:ext cx="2286000" cy="10972800"/>
          </a:xfrm>
          <a:prstGeom prst="rect">
            <a:avLst/>
          </a:prstGeom>
          <a:noFill/>
          <a:ln>
            <a:noFill/>
          </a:ln>
        </p:spPr>
        <p:txBody>
          <a:bodyPr spcFirstLastPara="1" wrap="square" lIns="365750" tIns="0" rIns="365750" bIns="45700" anchor="t" anchorCtr="0">
            <a:noAutofit/>
          </a:bodyPr>
          <a:lstStyle>
            <a:lvl1pPr marL="457200" lvl="0" indent="-342900" algn="l">
              <a:lnSpc>
                <a:spcPct val="100000"/>
              </a:lnSpc>
              <a:spcBef>
                <a:spcPts val="600"/>
              </a:spcBef>
              <a:spcAft>
                <a:spcPts val="0"/>
              </a:spcAft>
              <a:buClr>
                <a:schemeClr val="dk1"/>
              </a:buClr>
              <a:buSzPts val="1800"/>
              <a:buChar char="•"/>
              <a:defRPr/>
            </a:lvl1pPr>
            <a:lvl2pPr marL="914400" lvl="1" indent="-342900" algn="l">
              <a:lnSpc>
                <a:spcPct val="100000"/>
              </a:lnSpc>
              <a:spcBef>
                <a:spcPts val="600"/>
              </a:spcBef>
              <a:spcAft>
                <a:spcPts val="0"/>
              </a:spcAft>
              <a:buClr>
                <a:schemeClr val="dk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18"/>
          <p:cNvSpPr txBox="1">
            <a:spLocks noGrp="1"/>
          </p:cNvSpPr>
          <p:nvPr>
            <p:ph type="ftr" idx="11"/>
          </p:nvPr>
        </p:nvSpPr>
        <p:spPr>
          <a:xfrm>
            <a:off x="1946790" y="6337361"/>
            <a:ext cx="10009857" cy="34647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200">
                <a:solidFill>
                  <a:srgbClr val="C7C8C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rot="5400000">
            <a:off x="7250112" y="1839913"/>
            <a:ext cx="5578475" cy="2628900"/>
          </a:xfrm>
          <a:prstGeom prst="rect">
            <a:avLst/>
          </a:prstGeom>
          <a:noFill/>
          <a:ln>
            <a:noFill/>
          </a:ln>
        </p:spPr>
        <p:txBody>
          <a:bodyPr spcFirstLastPara="1" wrap="square" lIns="365750" tIns="45700" rIns="365750" bIns="45700" anchor="ctr" anchorCtr="0">
            <a:noAutofit/>
          </a:bodyPr>
          <a:lstStyle>
            <a:lvl1pPr lvl="0" algn="l">
              <a:lnSpc>
                <a:spcPct val="90000"/>
              </a:lnSpc>
              <a:spcBef>
                <a:spcPts val="0"/>
              </a:spcBef>
              <a:spcAft>
                <a:spcPts val="0"/>
              </a:spcAft>
              <a:buClr>
                <a:srgbClr val="862633"/>
              </a:buClr>
              <a:buSzPts val="3400"/>
              <a:buFont typeface="Arial"/>
              <a:buNone/>
              <a:defRPr>
                <a:solidFill>
                  <a:srgbClr val="8626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9"/>
          <p:cNvSpPr txBox="1">
            <a:spLocks noGrp="1"/>
          </p:cNvSpPr>
          <p:nvPr>
            <p:ph type="body" idx="1"/>
          </p:nvPr>
        </p:nvSpPr>
        <p:spPr>
          <a:xfrm rot="5400000">
            <a:off x="1801812" y="-827087"/>
            <a:ext cx="5578475" cy="7962900"/>
          </a:xfrm>
          <a:prstGeom prst="rect">
            <a:avLst/>
          </a:prstGeom>
          <a:noFill/>
          <a:ln>
            <a:noFill/>
          </a:ln>
        </p:spPr>
        <p:txBody>
          <a:bodyPr spcFirstLastPara="1" wrap="square" lIns="365750" tIns="0" rIns="365750" bIns="45700" anchor="t" anchorCtr="0">
            <a:noAutofit/>
          </a:bodyPr>
          <a:lstStyle>
            <a:lvl1pPr marL="457200" lvl="0" indent="-342900" algn="l">
              <a:lnSpc>
                <a:spcPct val="100000"/>
              </a:lnSpc>
              <a:spcBef>
                <a:spcPts val="600"/>
              </a:spcBef>
              <a:spcAft>
                <a:spcPts val="0"/>
              </a:spcAft>
              <a:buClr>
                <a:schemeClr val="dk1"/>
              </a:buClr>
              <a:buSzPts val="1800"/>
              <a:buChar char="•"/>
              <a:defRPr/>
            </a:lvl1pPr>
            <a:lvl2pPr marL="914400" lvl="1" indent="-342900" algn="l">
              <a:lnSpc>
                <a:spcPct val="100000"/>
              </a:lnSpc>
              <a:spcBef>
                <a:spcPts val="600"/>
              </a:spcBef>
              <a:spcAft>
                <a:spcPts val="0"/>
              </a:spcAft>
              <a:buClr>
                <a:schemeClr val="dk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9"/>
          <p:cNvSpPr txBox="1">
            <a:spLocks noGrp="1"/>
          </p:cNvSpPr>
          <p:nvPr>
            <p:ph type="ftr" idx="11"/>
          </p:nvPr>
        </p:nvSpPr>
        <p:spPr>
          <a:xfrm>
            <a:off x="1946790" y="6337361"/>
            <a:ext cx="10009857" cy="34647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200">
                <a:solidFill>
                  <a:srgbClr val="C7C8C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A525-9566-5F82-2EF6-692ACF482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20680A-91E5-5DF9-1587-16471FA966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84F52-EFBC-B900-577D-8B690511DA4E}"/>
              </a:ext>
            </a:extLst>
          </p:cNvPr>
          <p:cNvSpPr>
            <a:spLocks noGrp="1"/>
          </p:cNvSpPr>
          <p:nvPr>
            <p:ph type="dt" sz="half" idx="10"/>
          </p:nvPr>
        </p:nvSpPr>
        <p:spPr/>
        <p:txBody>
          <a:bodyPr/>
          <a:lstStyle/>
          <a:p>
            <a:fld id="{0A8CAAA0-3E70-4452-8768-7D07C0974A80}" type="datetimeFigureOut">
              <a:rPr lang="en-US" smtClean="0"/>
              <a:t>9/29/2024</a:t>
            </a:fld>
            <a:endParaRPr lang="en-US"/>
          </a:p>
        </p:txBody>
      </p:sp>
      <p:sp>
        <p:nvSpPr>
          <p:cNvPr id="5" name="Footer Placeholder 4">
            <a:extLst>
              <a:ext uri="{FF2B5EF4-FFF2-40B4-BE49-F238E27FC236}">
                <a16:creationId xmlns:a16="http://schemas.microsoft.com/office/drawing/2014/main" id="{F2294D1D-B3AF-5973-F8A9-3AEC5D425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0F1A73-17B6-5948-B22A-1A8057C63C86}"/>
              </a:ext>
            </a:extLst>
          </p:cNvPr>
          <p:cNvSpPr>
            <a:spLocks noGrp="1"/>
          </p:cNvSpPr>
          <p:nvPr>
            <p:ph type="sldNum" sz="quarter" idx="12"/>
          </p:nvPr>
        </p:nvSpPr>
        <p:spPr/>
        <p:txBody>
          <a:bodyPr/>
          <a:lstStyle/>
          <a:p>
            <a:fld id="{E329F96E-6BED-4053-BED7-F9804528002A}" type="slidenum">
              <a:rPr lang="en-US" smtClean="0"/>
              <a:t>‹#›</a:t>
            </a:fld>
            <a:endParaRPr lang="en-US"/>
          </a:p>
        </p:txBody>
      </p:sp>
    </p:spTree>
    <p:extLst>
      <p:ext uri="{BB962C8B-B14F-4D97-AF65-F5344CB8AC3E}">
        <p14:creationId xmlns:p14="http://schemas.microsoft.com/office/powerpoint/2010/main" val="230568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9"/>
        <p:cNvGrpSpPr/>
        <p:nvPr/>
      </p:nvGrpSpPr>
      <p:grpSpPr>
        <a:xfrm>
          <a:off x="0" y="0"/>
          <a:ext cx="0" cy="0"/>
          <a:chOff x="0" y="0"/>
          <a:chExt cx="0" cy="0"/>
        </a:xfrm>
      </p:grpSpPr>
      <p:sp>
        <p:nvSpPr>
          <p:cNvPr id="40" name="Google Shape;40;p6"/>
          <p:cNvSpPr txBox="1">
            <a:spLocks noGrp="1"/>
          </p:cNvSpPr>
          <p:nvPr>
            <p:ph type="body" idx="1"/>
          </p:nvPr>
        </p:nvSpPr>
        <p:spPr>
          <a:xfrm>
            <a:off x="609600" y="1187450"/>
            <a:ext cx="10972800" cy="1060450"/>
          </a:xfrm>
          <a:prstGeom prst="rect">
            <a:avLst/>
          </a:prstGeom>
          <a:noFill/>
          <a:ln>
            <a:noFill/>
          </a:ln>
        </p:spPr>
        <p:txBody>
          <a:bodyPr spcFirstLastPara="1" wrap="square" lIns="365750" tIns="0" rIns="365750" bIns="45700" anchor="t" anchorCtr="0">
            <a:noAutofit/>
          </a:bodyPr>
          <a:lstStyle>
            <a:lvl1pPr marL="457200" lvl="0" indent="-228600" algn="l">
              <a:lnSpc>
                <a:spcPct val="100000"/>
              </a:lnSpc>
              <a:spcBef>
                <a:spcPts val="600"/>
              </a:spcBef>
              <a:spcAft>
                <a:spcPts val="0"/>
              </a:spcAft>
              <a:buClr>
                <a:schemeClr val="dk1"/>
              </a:buClr>
              <a:buSzPts val="1500"/>
              <a:buNone/>
              <a:defRPr sz="1500">
                <a:solidFill>
                  <a:schemeClr val="dk1"/>
                </a:solidFill>
              </a:defRPr>
            </a:lvl1pPr>
            <a:lvl2pPr marL="914400" lvl="1" indent="-228600" algn="l">
              <a:lnSpc>
                <a:spcPct val="100000"/>
              </a:lnSpc>
              <a:spcBef>
                <a:spcPts val="600"/>
              </a:spcBef>
              <a:spcAft>
                <a:spcPts val="0"/>
              </a:spcAft>
              <a:buClr>
                <a:srgbClr val="888888"/>
              </a:buClr>
              <a:buSzPts val="2000"/>
              <a:buNone/>
              <a:defRPr sz="2000">
                <a:solidFill>
                  <a:srgbClr val="888888"/>
                </a:solidFill>
              </a:defRPr>
            </a:lvl2pPr>
            <a:lvl3pPr marL="1371600" lvl="2" indent="-228600" algn="l">
              <a:lnSpc>
                <a:spcPct val="100000"/>
              </a:lnSpc>
              <a:spcBef>
                <a:spcPts val="600"/>
              </a:spcBef>
              <a:spcAft>
                <a:spcPts val="0"/>
              </a:spcAft>
              <a:buClr>
                <a:srgbClr val="888888"/>
              </a:buClr>
              <a:buSzPts val="1800"/>
              <a:buNone/>
              <a:defRPr sz="1800">
                <a:solidFill>
                  <a:srgbClr val="888888"/>
                </a:solidFill>
              </a:defRPr>
            </a:lvl3pPr>
            <a:lvl4pPr marL="1828800" lvl="3" indent="-228600" algn="l">
              <a:lnSpc>
                <a:spcPct val="100000"/>
              </a:lnSpc>
              <a:spcBef>
                <a:spcPts val="600"/>
              </a:spcBef>
              <a:spcAft>
                <a:spcPts val="0"/>
              </a:spcAft>
              <a:buClr>
                <a:srgbClr val="888888"/>
              </a:buClr>
              <a:buSzPts val="1600"/>
              <a:buNone/>
              <a:defRPr sz="1600">
                <a:solidFill>
                  <a:srgbClr val="888888"/>
                </a:solidFill>
              </a:defRPr>
            </a:lvl4pPr>
            <a:lvl5pPr marL="2286000" lvl="4" indent="-228600" algn="l">
              <a:lnSpc>
                <a:spcPct val="10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6"/>
          <p:cNvSpPr txBox="1">
            <a:spLocks noGrp="1"/>
          </p:cNvSpPr>
          <p:nvPr>
            <p:ph type="ftr" idx="11"/>
          </p:nvPr>
        </p:nvSpPr>
        <p:spPr>
          <a:xfrm>
            <a:off x="1946790" y="6337361"/>
            <a:ext cx="10009857" cy="34647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200">
                <a:solidFill>
                  <a:srgbClr val="C7C8C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title"/>
          </p:nvPr>
        </p:nvSpPr>
        <p:spPr>
          <a:xfrm>
            <a:off x="609600" y="627298"/>
            <a:ext cx="10515600" cy="652463"/>
          </a:xfrm>
          <a:prstGeom prst="rect">
            <a:avLst/>
          </a:prstGeom>
          <a:noFill/>
          <a:ln>
            <a:noFill/>
          </a:ln>
        </p:spPr>
        <p:txBody>
          <a:bodyPr spcFirstLastPara="1" wrap="square" lIns="365750" tIns="45700" rIns="365750" bIns="45700" anchor="t" anchorCtr="0">
            <a:noAutofit/>
          </a:bodyPr>
          <a:lstStyle>
            <a:lvl1pPr lvl="0" algn="l">
              <a:lnSpc>
                <a:spcPct val="90000"/>
              </a:lnSpc>
              <a:spcBef>
                <a:spcPts val="0"/>
              </a:spcBef>
              <a:spcAft>
                <a:spcPts val="0"/>
              </a:spcAft>
              <a:buClr>
                <a:srgbClr val="861C33"/>
              </a:buClr>
              <a:buSzPts val="3400"/>
              <a:buFont typeface="Arial"/>
              <a:buNone/>
              <a:defRPr>
                <a:solidFill>
                  <a:srgbClr val="861C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609600" y="1600200"/>
            <a:ext cx="10972800" cy="2708876"/>
          </a:xfrm>
          <a:prstGeom prst="rect">
            <a:avLst/>
          </a:prstGeom>
          <a:noFill/>
          <a:ln>
            <a:noFill/>
          </a:ln>
        </p:spPr>
        <p:txBody>
          <a:bodyPr spcFirstLastPara="1" wrap="square" lIns="365750" tIns="0" rIns="365750" bIns="45700" anchor="t" anchorCtr="0">
            <a:noAutofit/>
          </a:bodyPr>
          <a:lstStyle>
            <a:lvl1pPr marL="457200" lvl="0" indent="-342900" algn="l">
              <a:lnSpc>
                <a:spcPct val="100000"/>
              </a:lnSpc>
              <a:spcBef>
                <a:spcPts val="600"/>
              </a:spcBef>
              <a:spcAft>
                <a:spcPts val="0"/>
              </a:spcAft>
              <a:buClr>
                <a:schemeClr val="dk1"/>
              </a:buClr>
              <a:buSzPts val="1800"/>
              <a:buChar char="•"/>
              <a:defRPr/>
            </a:lvl1pPr>
            <a:lvl2pPr marL="914400" lvl="1" indent="-342900" algn="l">
              <a:lnSpc>
                <a:spcPct val="100000"/>
              </a:lnSpc>
              <a:spcBef>
                <a:spcPts val="600"/>
              </a:spcBef>
              <a:spcAft>
                <a:spcPts val="0"/>
              </a:spcAft>
              <a:buClr>
                <a:schemeClr val="dk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ftr" idx="11"/>
          </p:nvPr>
        </p:nvSpPr>
        <p:spPr>
          <a:xfrm>
            <a:off x="1946790" y="6337361"/>
            <a:ext cx="10009857" cy="34647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200">
                <a:solidFill>
                  <a:srgbClr val="C7C8C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title"/>
          </p:nvPr>
        </p:nvSpPr>
        <p:spPr>
          <a:xfrm>
            <a:off x="609600" y="627746"/>
            <a:ext cx="10972800" cy="684769"/>
          </a:xfrm>
          <a:prstGeom prst="rect">
            <a:avLst/>
          </a:prstGeom>
          <a:noFill/>
          <a:ln>
            <a:noFill/>
          </a:ln>
        </p:spPr>
        <p:txBody>
          <a:bodyPr spcFirstLastPara="1" wrap="square" lIns="365750" tIns="45700" rIns="365750" bIns="45700" anchor="t" anchorCtr="0">
            <a:noAutofit/>
          </a:bodyPr>
          <a:lstStyle>
            <a:lvl1pPr lvl="0" algn="l">
              <a:lnSpc>
                <a:spcPct val="90000"/>
              </a:lnSpc>
              <a:spcBef>
                <a:spcPts val="0"/>
              </a:spcBef>
              <a:spcAft>
                <a:spcPts val="0"/>
              </a:spcAft>
              <a:buClr>
                <a:srgbClr val="862633"/>
              </a:buClr>
              <a:buSzPts val="3400"/>
              <a:buFont typeface="Arial"/>
              <a:buNone/>
              <a:defRPr>
                <a:solidFill>
                  <a:srgbClr val="8626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Slides-2">
  <p:cSld name="Section Slides-2">
    <p:spTree>
      <p:nvGrpSpPr>
        <p:cNvPr id="1" name="Shape 47"/>
        <p:cNvGrpSpPr/>
        <p:nvPr/>
      </p:nvGrpSpPr>
      <p:grpSpPr>
        <a:xfrm>
          <a:off x="0" y="0"/>
          <a:ext cx="0" cy="0"/>
          <a:chOff x="0" y="0"/>
          <a:chExt cx="0" cy="0"/>
        </a:xfrm>
      </p:grpSpPr>
      <p:sp>
        <p:nvSpPr>
          <p:cNvPr id="48" name="Google Shape;48;p8"/>
          <p:cNvSpPr/>
          <p:nvPr/>
        </p:nvSpPr>
        <p:spPr>
          <a:xfrm>
            <a:off x="0" y="-1"/>
            <a:ext cx="12192000" cy="6857999"/>
          </a:xfrm>
          <a:prstGeom prst="rect">
            <a:avLst/>
          </a:prstGeom>
          <a:gradFill>
            <a:gsLst>
              <a:gs pos="0">
                <a:srgbClr val="585A5D"/>
              </a:gs>
              <a:gs pos="39000">
                <a:srgbClr val="585A5D"/>
              </a:gs>
              <a:gs pos="100000">
                <a:srgbClr val="262626"/>
              </a:gs>
            </a:gsLst>
            <a:path path="circle">
              <a:fillToRect l="50000" t="50000" r="50000" b="50000"/>
            </a:path>
            <a:tileRect/>
          </a:gra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400"/>
              <a:buFont typeface="Arial"/>
              <a:buNone/>
            </a:pPr>
            <a:endParaRPr sz="3400" b="1" i="0" u="none" strike="noStrike" cap="none">
              <a:solidFill>
                <a:schemeClr val="lt1"/>
              </a:solidFill>
              <a:latin typeface="Arial"/>
              <a:ea typeface="Arial"/>
              <a:cs typeface="Arial"/>
              <a:sym typeface="Arial"/>
            </a:endParaRPr>
          </a:p>
        </p:txBody>
      </p:sp>
      <p:pic>
        <p:nvPicPr>
          <p:cNvPr id="49" name="Google Shape;49;p8"/>
          <p:cNvPicPr preferRelativeResize="0"/>
          <p:nvPr/>
        </p:nvPicPr>
        <p:blipFill rotWithShape="1">
          <a:blip r:embed="rId2">
            <a:alphaModFix/>
          </a:blip>
          <a:srcRect/>
          <a:stretch/>
        </p:blipFill>
        <p:spPr>
          <a:xfrm>
            <a:off x="992354" y="891230"/>
            <a:ext cx="3417599" cy="708970"/>
          </a:xfrm>
          <a:prstGeom prst="rect">
            <a:avLst/>
          </a:prstGeom>
          <a:noFill/>
          <a:ln>
            <a:noFill/>
          </a:ln>
        </p:spPr>
      </p:pic>
      <p:sp>
        <p:nvSpPr>
          <p:cNvPr id="50" name="Google Shape;50;p8"/>
          <p:cNvSpPr txBox="1">
            <a:spLocks noGrp="1"/>
          </p:cNvSpPr>
          <p:nvPr>
            <p:ph type="title"/>
          </p:nvPr>
        </p:nvSpPr>
        <p:spPr>
          <a:xfrm>
            <a:off x="609600" y="1901141"/>
            <a:ext cx="10972800" cy="3342190"/>
          </a:xfrm>
          <a:prstGeom prst="rect">
            <a:avLst/>
          </a:prstGeom>
          <a:noFill/>
          <a:ln>
            <a:noFill/>
          </a:ln>
        </p:spPr>
        <p:txBody>
          <a:bodyPr spcFirstLastPara="1" wrap="square" lIns="365750" tIns="45700" rIns="365750" bIns="45700" anchor="t" anchorCtr="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1" name="Google Shape;51;p8"/>
          <p:cNvPicPr preferRelativeResize="0"/>
          <p:nvPr/>
        </p:nvPicPr>
        <p:blipFill rotWithShape="1">
          <a:blip r:embed="rId3">
            <a:alphaModFix/>
          </a:blip>
          <a:srcRect/>
          <a:stretch/>
        </p:blipFill>
        <p:spPr>
          <a:xfrm rot="-5400000">
            <a:off x="10152352" y="4923485"/>
            <a:ext cx="2313849" cy="92436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Section Slides-2">
  <p:cSld name="1_Section Slides-2">
    <p:spTree>
      <p:nvGrpSpPr>
        <p:cNvPr id="1" name="Shape 52"/>
        <p:cNvGrpSpPr/>
        <p:nvPr/>
      </p:nvGrpSpPr>
      <p:grpSpPr>
        <a:xfrm>
          <a:off x="0" y="0"/>
          <a:ext cx="0" cy="0"/>
          <a:chOff x="0" y="0"/>
          <a:chExt cx="0" cy="0"/>
        </a:xfrm>
      </p:grpSpPr>
      <p:sp>
        <p:nvSpPr>
          <p:cNvPr id="53" name="Google Shape;53;p9"/>
          <p:cNvSpPr/>
          <p:nvPr/>
        </p:nvSpPr>
        <p:spPr>
          <a:xfrm>
            <a:off x="0" y="-1"/>
            <a:ext cx="12192000" cy="6857999"/>
          </a:xfrm>
          <a:prstGeom prst="rect">
            <a:avLst/>
          </a:prstGeom>
          <a:gradFill>
            <a:gsLst>
              <a:gs pos="0">
                <a:srgbClr val="585A5D"/>
              </a:gs>
              <a:gs pos="39000">
                <a:srgbClr val="585A5D"/>
              </a:gs>
              <a:gs pos="100000">
                <a:srgbClr val="262626"/>
              </a:gs>
            </a:gsLst>
            <a:path path="circle">
              <a:fillToRect l="50000" t="50000" r="50000" b="50000"/>
            </a:path>
            <a:tileRect/>
          </a:gra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400"/>
              <a:buFont typeface="Arial"/>
              <a:buNone/>
            </a:pPr>
            <a:endParaRPr sz="3400" b="1" i="0" u="none" strike="noStrike" cap="none">
              <a:solidFill>
                <a:schemeClr val="lt1"/>
              </a:solidFill>
              <a:latin typeface="Arial"/>
              <a:ea typeface="Arial"/>
              <a:cs typeface="Arial"/>
              <a:sym typeface="Arial"/>
            </a:endParaRPr>
          </a:p>
        </p:txBody>
      </p:sp>
      <p:sp>
        <p:nvSpPr>
          <p:cNvPr id="54" name="Google Shape;54;p9"/>
          <p:cNvSpPr txBox="1">
            <a:spLocks noGrp="1"/>
          </p:cNvSpPr>
          <p:nvPr>
            <p:ph type="title"/>
          </p:nvPr>
        </p:nvSpPr>
        <p:spPr>
          <a:xfrm>
            <a:off x="609600" y="1901141"/>
            <a:ext cx="10972800" cy="3342190"/>
          </a:xfrm>
          <a:prstGeom prst="rect">
            <a:avLst/>
          </a:prstGeom>
          <a:noFill/>
          <a:ln>
            <a:noFill/>
          </a:ln>
        </p:spPr>
        <p:txBody>
          <a:bodyPr spcFirstLastPara="1" wrap="square" lIns="365750" tIns="45700" rIns="365750" bIns="45700" anchor="t" anchorCtr="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5" name="Google Shape;55;p9"/>
          <p:cNvPicPr preferRelativeResize="0"/>
          <p:nvPr/>
        </p:nvPicPr>
        <p:blipFill rotWithShape="1">
          <a:blip r:embed="rId2">
            <a:alphaModFix/>
          </a:blip>
          <a:srcRect/>
          <a:stretch/>
        </p:blipFill>
        <p:spPr>
          <a:xfrm rot="-5400000">
            <a:off x="10152352" y="4923485"/>
            <a:ext cx="2313849" cy="92436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ack page- closing">
  <p:cSld name="Back page- closing">
    <p:spTree>
      <p:nvGrpSpPr>
        <p:cNvPr id="1" name="Shape 56"/>
        <p:cNvGrpSpPr/>
        <p:nvPr/>
      </p:nvGrpSpPr>
      <p:grpSpPr>
        <a:xfrm>
          <a:off x="0" y="0"/>
          <a:ext cx="0" cy="0"/>
          <a:chOff x="0" y="0"/>
          <a:chExt cx="0" cy="0"/>
        </a:xfrm>
      </p:grpSpPr>
      <p:pic>
        <p:nvPicPr>
          <p:cNvPr id="57" name="Google Shape;57;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8" name="Google Shape;58;p10"/>
          <p:cNvSpPr/>
          <p:nvPr/>
        </p:nvSpPr>
        <p:spPr>
          <a:xfrm>
            <a:off x="0" y="0"/>
            <a:ext cx="12192000" cy="6857999"/>
          </a:xfrm>
          <a:prstGeom prst="rect">
            <a:avLst/>
          </a:prstGeom>
          <a:gradFill>
            <a:gsLst>
              <a:gs pos="0">
                <a:srgbClr val="585A5D">
                  <a:alpha val="0"/>
                </a:srgbClr>
              </a:gs>
              <a:gs pos="39000">
                <a:srgbClr val="585A5D">
                  <a:alpha val="0"/>
                </a:srgbClr>
              </a:gs>
              <a:gs pos="100000">
                <a:schemeClr val="dk1"/>
              </a:gs>
            </a:gsLst>
            <a:path path="circle">
              <a:fillToRect l="50000" t="50000" r="50000" b="50000"/>
            </a:path>
            <a:tileRect/>
          </a:gra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400"/>
              <a:buFont typeface="Arial"/>
              <a:buNone/>
            </a:pPr>
            <a:endParaRPr sz="3400" b="1" i="0" u="none" strike="noStrike" cap="none">
              <a:solidFill>
                <a:schemeClr val="lt1"/>
              </a:solidFill>
              <a:latin typeface="Arial"/>
              <a:ea typeface="Arial"/>
              <a:cs typeface="Arial"/>
              <a:sym typeface="Arial"/>
            </a:endParaRPr>
          </a:p>
        </p:txBody>
      </p:sp>
      <p:sp>
        <p:nvSpPr>
          <p:cNvPr id="59" name="Google Shape;59;p10"/>
          <p:cNvSpPr txBox="1">
            <a:spLocks noGrp="1"/>
          </p:cNvSpPr>
          <p:nvPr>
            <p:ph type="title"/>
          </p:nvPr>
        </p:nvSpPr>
        <p:spPr>
          <a:xfrm>
            <a:off x="609600" y="2247900"/>
            <a:ext cx="10972800" cy="684769"/>
          </a:xfrm>
          <a:prstGeom prst="rect">
            <a:avLst/>
          </a:prstGeom>
          <a:noFill/>
          <a:ln>
            <a:noFill/>
          </a:ln>
        </p:spPr>
        <p:txBody>
          <a:bodyPr spcFirstLastPara="1" wrap="square" lIns="365750" tIns="45700" rIns="365750" bIns="45700" anchor="ctr" anchorCtr="0">
            <a:noAutofit/>
          </a:bodyPr>
          <a:lstStyle>
            <a:lvl1pPr lvl="0" algn="l">
              <a:lnSpc>
                <a:spcPct val="90000"/>
              </a:lnSpc>
              <a:spcBef>
                <a:spcPts val="0"/>
              </a:spcBef>
              <a:spcAft>
                <a:spcPts val="0"/>
              </a:spcAft>
              <a:buClr>
                <a:srgbClr val="861C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0" name="Google Shape;60;p10"/>
          <p:cNvPicPr preferRelativeResize="0"/>
          <p:nvPr/>
        </p:nvPicPr>
        <p:blipFill rotWithShape="1">
          <a:blip r:embed="rId3">
            <a:alphaModFix/>
          </a:blip>
          <a:srcRect/>
          <a:stretch/>
        </p:blipFill>
        <p:spPr>
          <a:xfrm>
            <a:off x="5061069" y="5140790"/>
            <a:ext cx="2009583" cy="802810"/>
          </a:xfrm>
          <a:prstGeom prst="rect">
            <a:avLst/>
          </a:prstGeom>
          <a:noFill/>
          <a:ln>
            <a:noFill/>
          </a:ln>
          <a:effectLst>
            <a:outerShdw blurRad="50800" dist="50800" dir="5400000" algn="ctr" rotWithShape="0">
              <a:srgbClr val="000000">
                <a:alpha val="68627"/>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1"/>
        <p:cNvGrpSpPr/>
        <p:nvPr/>
      </p:nvGrpSpPr>
      <p:grpSpPr>
        <a:xfrm>
          <a:off x="0" y="0"/>
          <a:ext cx="0" cy="0"/>
          <a:chOff x="0" y="0"/>
          <a:chExt cx="0" cy="0"/>
        </a:xfrm>
      </p:grpSpPr>
      <p:sp>
        <p:nvSpPr>
          <p:cNvPr id="62" name="Google Shape;62;p11"/>
          <p:cNvSpPr txBox="1">
            <a:spLocks noGrp="1"/>
          </p:cNvSpPr>
          <p:nvPr>
            <p:ph type="body" idx="1"/>
          </p:nvPr>
        </p:nvSpPr>
        <p:spPr>
          <a:xfrm>
            <a:off x="609600" y="1600200"/>
            <a:ext cx="5410200" cy="3314786"/>
          </a:xfrm>
          <a:prstGeom prst="rect">
            <a:avLst/>
          </a:prstGeom>
          <a:noFill/>
          <a:ln>
            <a:noFill/>
          </a:ln>
        </p:spPr>
        <p:txBody>
          <a:bodyPr spcFirstLastPara="1" wrap="square" lIns="365750" tIns="0" rIns="365750" bIns="45700" anchor="t" anchorCtr="0">
            <a:noAutofit/>
          </a:bodyPr>
          <a:lstStyle>
            <a:lvl1pPr marL="457200" lvl="0" indent="-342900" algn="l">
              <a:lnSpc>
                <a:spcPct val="100000"/>
              </a:lnSpc>
              <a:spcBef>
                <a:spcPts val="600"/>
              </a:spcBef>
              <a:spcAft>
                <a:spcPts val="0"/>
              </a:spcAft>
              <a:buClr>
                <a:schemeClr val="dk1"/>
              </a:buClr>
              <a:buSzPts val="1800"/>
              <a:buChar char="•"/>
              <a:defRPr/>
            </a:lvl1pPr>
            <a:lvl2pPr marL="914400" lvl="1" indent="-342900" algn="l">
              <a:lnSpc>
                <a:spcPct val="100000"/>
              </a:lnSpc>
              <a:spcBef>
                <a:spcPts val="600"/>
              </a:spcBef>
              <a:spcAft>
                <a:spcPts val="0"/>
              </a:spcAft>
              <a:buClr>
                <a:schemeClr val="dk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body" idx="2"/>
          </p:nvPr>
        </p:nvSpPr>
        <p:spPr>
          <a:xfrm>
            <a:off x="6096000" y="1600200"/>
            <a:ext cx="5486400" cy="3314786"/>
          </a:xfrm>
          <a:prstGeom prst="rect">
            <a:avLst/>
          </a:prstGeom>
          <a:noFill/>
          <a:ln>
            <a:noFill/>
          </a:ln>
        </p:spPr>
        <p:txBody>
          <a:bodyPr spcFirstLastPara="1" wrap="square" lIns="365750" tIns="0" rIns="365750" bIns="45700" anchor="t" anchorCtr="0">
            <a:noAutofit/>
          </a:bodyPr>
          <a:lstStyle>
            <a:lvl1pPr marL="457200" lvl="0" indent="-342900" algn="l">
              <a:lnSpc>
                <a:spcPct val="100000"/>
              </a:lnSpc>
              <a:spcBef>
                <a:spcPts val="600"/>
              </a:spcBef>
              <a:spcAft>
                <a:spcPts val="0"/>
              </a:spcAft>
              <a:buClr>
                <a:schemeClr val="dk1"/>
              </a:buClr>
              <a:buSzPts val="1800"/>
              <a:buChar char="•"/>
              <a:defRPr/>
            </a:lvl1pPr>
            <a:lvl2pPr marL="914400" lvl="1" indent="-342900" algn="l">
              <a:lnSpc>
                <a:spcPct val="100000"/>
              </a:lnSpc>
              <a:spcBef>
                <a:spcPts val="600"/>
              </a:spcBef>
              <a:spcAft>
                <a:spcPts val="0"/>
              </a:spcAft>
              <a:buClr>
                <a:schemeClr val="dk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1"/>
          <p:cNvSpPr txBox="1">
            <a:spLocks noGrp="1"/>
          </p:cNvSpPr>
          <p:nvPr>
            <p:ph type="ftr" idx="11"/>
          </p:nvPr>
        </p:nvSpPr>
        <p:spPr>
          <a:xfrm>
            <a:off x="1946790" y="6337361"/>
            <a:ext cx="10009857" cy="34647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200">
                <a:solidFill>
                  <a:srgbClr val="C7C8C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
          <p:cNvSpPr txBox="1">
            <a:spLocks noGrp="1"/>
          </p:cNvSpPr>
          <p:nvPr>
            <p:ph type="title"/>
          </p:nvPr>
        </p:nvSpPr>
        <p:spPr>
          <a:xfrm>
            <a:off x="609600" y="627298"/>
            <a:ext cx="10515600" cy="652463"/>
          </a:xfrm>
          <a:prstGeom prst="rect">
            <a:avLst/>
          </a:prstGeom>
          <a:noFill/>
          <a:ln>
            <a:noFill/>
          </a:ln>
        </p:spPr>
        <p:txBody>
          <a:bodyPr spcFirstLastPara="1" wrap="square" lIns="365750" tIns="45700" rIns="365750" bIns="45700" anchor="t" anchorCtr="0">
            <a:noAutofit/>
          </a:bodyPr>
          <a:lstStyle>
            <a:lvl1pPr lvl="0" algn="l">
              <a:lnSpc>
                <a:spcPct val="90000"/>
              </a:lnSpc>
              <a:spcBef>
                <a:spcPts val="0"/>
              </a:spcBef>
              <a:spcAft>
                <a:spcPts val="0"/>
              </a:spcAft>
              <a:buClr>
                <a:srgbClr val="861C33"/>
              </a:buClr>
              <a:buSzPts val="3400"/>
              <a:buFont typeface="Arial"/>
              <a:buNone/>
              <a:defRPr>
                <a:solidFill>
                  <a:srgbClr val="861C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609600" y="627298"/>
            <a:ext cx="10515600" cy="652463"/>
          </a:xfrm>
          <a:prstGeom prst="rect">
            <a:avLst/>
          </a:prstGeom>
          <a:noFill/>
          <a:ln>
            <a:noFill/>
          </a:ln>
        </p:spPr>
        <p:txBody>
          <a:bodyPr spcFirstLastPara="1" wrap="square" lIns="365750" tIns="45700" rIns="365750" bIns="45700" anchor="t" anchorCtr="0">
            <a:noAutofit/>
          </a:bodyPr>
          <a:lstStyle>
            <a:lvl1pPr lvl="0" algn="l">
              <a:lnSpc>
                <a:spcPct val="90000"/>
              </a:lnSpc>
              <a:spcBef>
                <a:spcPts val="0"/>
              </a:spcBef>
              <a:spcAft>
                <a:spcPts val="0"/>
              </a:spcAft>
              <a:buClr>
                <a:srgbClr val="861C33"/>
              </a:buClr>
              <a:buSzPts val="3400"/>
              <a:buFont typeface="Arial"/>
              <a:buNone/>
              <a:defRPr>
                <a:solidFill>
                  <a:srgbClr val="861C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2"/>
          <p:cNvSpPr txBox="1">
            <a:spLocks noGrp="1"/>
          </p:cNvSpPr>
          <p:nvPr>
            <p:ph type="body" idx="1"/>
          </p:nvPr>
        </p:nvSpPr>
        <p:spPr>
          <a:xfrm>
            <a:off x="609599" y="1620203"/>
            <a:ext cx="5157787" cy="689917"/>
          </a:xfrm>
          <a:prstGeom prst="rect">
            <a:avLst/>
          </a:prstGeom>
          <a:noFill/>
          <a:ln>
            <a:noFill/>
          </a:ln>
        </p:spPr>
        <p:txBody>
          <a:bodyPr spcFirstLastPara="1" wrap="square" lIns="365750" tIns="0" rIns="365750" bIns="45700" anchor="t" anchorCtr="0">
            <a:noAutofit/>
          </a:bodyPr>
          <a:lstStyle>
            <a:lvl1pPr marL="457200" lvl="0" indent="-228600" algn="l">
              <a:lnSpc>
                <a:spcPct val="100000"/>
              </a:lnSpc>
              <a:spcBef>
                <a:spcPts val="600"/>
              </a:spcBef>
              <a:spcAft>
                <a:spcPts val="0"/>
              </a:spcAft>
              <a:buClr>
                <a:schemeClr val="dk1"/>
              </a:buClr>
              <a:buSzPts val="2400"/>
              <a:buNone/>
              <a:defRPr sz="2400" b="1"/>
            </a:lvl1pPr>
            <a:lvl2pPr marL="914400" lvl="1" indent="-228600" algn="l">
              <a:lnSpc>
                <a:spcPct val="100000"/>
              </a:lnSpc>
              <a:spcBef>
                <a:spcPts val="600"/>
              </a:spcBef>
              <a:spcAft>
                <a:spcPts val="0"/>
              </a:spcAft>
              <a:buClr>
                <a:schemeClr val="dk1"/>
              </a:buClr>
              <a:buSzPts val="2000"/>
              <a:buNone/>
              <a:defRPr sz="2000" b="1"/>
            </a:lvl2pPr>
            <a:lvl3pPr marL="1371600" lvl="2" indent="-228600" algn="l">
              <a:lnSpc>
                <a:spcPct val="100000"/>
              </a:lnSpc>
              <a:spcBef>
                <a:spcPts val="600"/>
              </a:spcBef>
              <a:spcAft>
                <a:spcPts val="0"/>
              </a:spcAft>
              <a:buClr>
                <a:schemeClr val="dk1"/>
              </a:buClr>
              <a:buSzPts val="1800"/>
              <a:buNone/>
              <a:defRPr sz="1800" b="1"/>
            </a:lvl3pPr>
            <a:lvl4pPr marL="1828800" lvl="3" indent="-228600" algn="l">
              <a:lnSpc>
                <a:spcPct val="100000"/>
              </a:lnSpc>
              <a:spcBef>
                <a:spcPts val="600"/>
              </a:spcBef>
              <a:spcAft>
                <a:spcPts val="0"/>
              </a:spcAft>
              <a:buClr>
                <a:schemeClr val="dk1"/>
              </a:buClr>
              <a:buSzPts val="1600"/>
              <a:buNone/>
              <a:defRPr sz="1600" b="1"/>
            </a:lvl4pPr>
            <a:lvl5pPr marL="2286000" lvl="4" indent="-228600" algn="l">
              <a:lnSpc>
                <a:spcPct val="100000"/>
              </a:lnSpc>
              <a:spcBef>
                <a:spcPts val="6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12"/>
          <p:cNvSpPr txBox="1">
            <a:spLocks noGrp="1"/>
          </p:cNvSpPr>
          <p:nvPr>
            <p:ph type="body" idx="2"/>
          </p:nvPr>
        </p:nvSpPr>
        <p:spPr>
          <a:xfrm>
            <a:off x="609600" y="2260249"/>
            <a:ext cx="5157787" cy="3593288"/>
          </a:xfrm>
          <a:prstGeom prst="rect">
            <a:avLst/>
          </a:prstGeom>
          <a:noFill/>
          <a:ln>
            <a:noFill/>
          </a:ln>
        </p:spPr>
        <p:txBody>
          <a:bodyPr spcFirstLastPara="1" wrap="square" lIns="365750" tIns="0" rIns="365750" bIns="45700" anchor="t" anchorCtr="0">
            <a:noAutofit/>
          </a:bodyPr>
          <a:lstStyle>
            <a:lvl1pPr marL="457200" lvl="0" indent="-342900" algn="l">
              <a:lnSpc>
                <a:spcPct val="100000"/>
              </a:lnSpc>
              <a:spcBef>
                <a:spcPts val="600"/>
              </a:spcBef>
              <a:spcAft>
                <a:spcPts val="0"/>
              </a:spcAft>
              <a:buClr>
                <a:schemeClr val="dk1"/>
              </a:buClr>
              <a:buSzPts val="1800"/>
              <a:buChar char="•"/>
              <a:defRPr/>
            </a:lvl1pPr>
            <a:lvl2pPr marL="914400" lvl="1" indent="-342900" algn="l">
              <a:lnSpc>
                <a:spcPct val="100000"/>
              </a:lnSpc>
              <a:spcBef>
                <a:spcPts val="600"/>
              </a:spcBef>
              <a:spcAft>
                <a:spcPts val="0"/>
              </a:spcAft>
              <a:buClr>
                <a:schemeClr val="dk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2"/>
          <p:cNvSpPr txBox="1">
            <a:spLocks noGrp="1"/>
          </p:cNvSpPr>
          <p:nvPr>
            <p:ph type="body" idx="3"/>
          </p:nvPr>
        </p:nvSpPr>
        <p:spPr>
          <a:xfrm>
            <a:off x="6114535" y="1620203"/>
            <a:ext cx="5183188" cy="689917"/>
          </a:xfrm>
          <a:prstGeom prst="rect">
            <a:avLst/>
          </a:prstGeom>
          <a:noFill/>
          <a:ln>
            <a:noFill/>
          </a:ln>
        </p:spPr>
        <p:txBody>
          <a:bodyPr spcFirstLastPara="1" wrap="square" lIns="365750" tIns="0" rIns="365750" bIns="45700" anchor="t" anchorCtr="0">
            <a:noAutofit/>
          </a:bodyPr>
          <a:lstStyle>
            <a:lvl1pPr marL="457200" lvl="0" indent="-228600" algn="l">
              <a:lnSpc>
                <a:spcPct val="100000"/>
              </a:lnSpc>
              <a:spcBef>
                <a:spcPts val="600"/>
              </a:spcBef>
              <a:spcAft>
                <a:spcPts val="0"/>
              </a:spcAft>
              <a:buClr>
                <a:schemeClr val="dk1"/>
              </a:buClr>
              <a:buSzPts val="2400"/>
              <a:buNone/>
              <a:defRPr sz="2400" b="1"/>
            </a:lvl1pPr>
            <a:lvl2pPr marL="914400" lvl="1" indent="-228600" algn="l">
              <a:lnSpc>
                <a:spcPct val="100000"/>
              </a:lnSpc>
              <a:spcBef>
                <a:spcPts val="600"/>
              </a:spcBef>
              <a:spcAft>
                <a:spcPts val="0"/>
              </a:spcAft>
              <a:buClr>
                <a:schemeClr val="dk1"/>
              </a:buClr>
              <a:buSzPts val="2000"/>
              <a:buNone/>
              <a:defRPr sz="2000" b="1"/>
            </a:lvl2pPr>
            <a:lvl3pPr marL="1371600" lvl="2" indent="-228600" algn="l">
              <a:lnSpc>
                <a:spcPct val="100000"/>
              </a:lnSpc>
              <a:spcBef>
                <a:spcPts val="600"/>
              </a:spcBef>
              <a:spcAft>
                <a:spcPts val="0"/>
              </a:spcAft>
              <a:buClr>
                <a:schemeClr val="dk1"/>
              </a:buClr>
              <a:buSzPts val="1800"/>
              <a:buNone/>
              <a:defRPr sz="1800" b="1"/>
            </a:lvl3pPr>
            <a:lvl4pPr marL="1828800" lvl="3" indent="-228600" algn="l">
              <a:lnSpc>
                <a:spcPct val="100000"/>
              </a:lnSpc>
              <a:spcBef>
                <a:spcPts val="600"/>
              </a:spcBef>
              <a:spcAft>
                <a:spcPts val="0"/>
              </a:spcAft>
              <a:buClr>
                <a:schemeClr val="dk1"/>
              </a:buClr>
              <a:buSzPts val="1600"/>
              <a:buNone/>
              <a:defRPr sz="1600" b="1"/>
            </a:lvl4pPr>
            <a:lvl5pPr marL="2286000" lvl="4" indent="-228600" algn="l">
              <a:lnSpc>
                <a:spcPct val="100000"/>
              </a:lnSpc>
              <a:spcBef>
                <a:spcPts val="6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12"/>
          <p:cNvSpPr txBox="1">
            <a:spLocks noGrp="1"/>
          </p:cNvSpPr>
          <p:nvPr>
            <p:ph type="body" idx="4"/>
          </p:nvPr>
        </p:nvSpPr>
        <p:spPr>
          <a:xfrm>
            <a:off x="6096000" y="2254659"/>
            <a:ext cx="5183188" cy="3610452"/>
          </a:xfrm>
          <a:prstGeom prst="rect">
            <a:avLst/>
          </a:prstGeom>
          <a:noFill/>
          <a:ln>
            <a:noFill/>
          </a:ln>
        </p:spPr>
        <p:txBody>
          <a:bodyPr spcFirstLastPara="1" wrap="square" lIns="365750" tIns="0" rIns="365750" bIns="45700" anchor="t" anchorCtr="0">
            <a:noAutofit/>
          </a:bodyPr>
          <a:lstStyle>
            <a:lvl1pPr marL="457200" lvl="0" indent="-342900" algn="l">
              <a:lnSpc>
                <a:spcPct val="100000"/>
              </a:lnSpc>
              <a:spcBef>
                <a:spcPts val="600"/>
              </a:spcBef>
              <a:spcAft>
                <a:spcPts val="0"/>
              </a:spcAft>
              <a:buClr>
                <a:schemeClr val="dk1"/>
              </a:buClr>
              <a:buSzPts val="1800"/>
              <a:buChar char="•"/>
              <a:defRPr/>
            </a:lvl1pPr>
            <a:lvl2pPr marL="914400" lvl="1" indent="-342900" algn="l">
              <a:lnSpc>
                <a:spcPct val="100000"/>
              </a:lnSpc>
              <a:spcBef>
                <a:spcPts val="600"/>
              </a:spcBef>
              <a:spcAft>
                <a:spcPts val="0"/>
              </a:spcAft>
              <a:buClr>
                <a:schemeClr val="dk1"/>
              </a:buClr>
              <a:buSzPts val="1800"/>
              <a:buChar char="•"/>
              <a:defRPr/>
            </a:lvl2pPr>
            <a:lvl3pPr marL="1371600" lvl="2" indent="-342900" algn="l">
              <a:lnSpc>
                <a:spcPct val="100000"/>
              </a:lnSpc>
              <a:spcBef>
                <a:spcPts val="600"/>
              </a:spcBef>
              <a:spcAft>
                <a:spcPts val="0"/>
              </a:spcAft>
              <a:buClr>
                <a:schemeClr val="dk1"/>
              </a:buClr>
              <a:buSzPts val="18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12"/>
          <p:cNvSpPr txBox="1">
            <a:spLocks noGrp="1"/>
          </p:cNvSpPr>
          <p:nvPr>
            <p:ph type="ftr" idx="11"/>
          </p:nvPr>
        </p:nvSpPr>
        <p:spPr>
          <a:xfrm>
            <a:off x="1946790" y="6337361"/>
            <a:ext cx="10009857" cy="34647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200">
                <a:solidFill>
                  <a:srgbClr val="C7C8C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609600" y="627298"/>
            <a:ext cx="10515600" cy="652463"/>
          </a:xfrm>
          <a:prstGeom prst="rect">
            <a:avLst/>
          </a:prstGeom>
          <a:noFill/>
          <a:ln>
            <a:noFill/>
          </a:ln>
        </p:spPr>
        <p:txBody>
          <a:bodyPr spcFirstLastPara="1" wrap="square" lIns="365750" tIns="45700" rIns="365750" bIns="45700" anchor="t" anchorCtr="0">
            <a:noAutofit/>
          </a:bodyPr>
          <a:lstStyle>
            <a:lvl1pPr lvl="0" algn="l">
              <a:lnSpc>
                <a:spcPct val="90000"/>
              </a:lnSpc>
              <a:spcBef>
                <a:spcPts val="0"/>
              </a:spcBef>
              <a:spcAft>
                <a:spcPts val="0"/>
              </a:spcAft>
              <a:buClr>
                <a:srgbClr val="861C33"/>
              </a:buClr>
              <a:buSzPts val="3400"/>
              <a:buFont typeface="Arial"/>
              <a:buNone/>
              <a:defRPr>
                <a:solidFill>
                  <a:srgbClr val="861C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3"/>
          <p:cNvSpPr txBox="1">
            <a:spLocks noGrp="1"/>
          </p:cNvSpPr>
          <p:nvPr>
            <p:ph type="body" idx="1"/>
          </p:nvPr>
        </p:nvSpPr>
        <p:spPr>
          <a:xfrm>
            <a:off x="597454" y="1337926"/>
            <a:ext cx="5157787" cy="412749"/>
          </a:xfrm>
          <a:prstGeom prst="rect">
            <a:avLst/>
          </a:prstGeom>
          <a:noFill/>
          <a:ln>
            <a:noFill/>
          </a:ln>
        </p:spPr>
        <p:txBody>
          <a:bodyPr spcFirstLastPara="1" wrap="square" lIns="365750" tIns="0" rIns="365750" bIns="0" anchor="t" anchorCtr="0">
            <a:noAutofit/>
          </a:bodyPr>
          <a:lstStyle>
            <a:lvl1pPr marL="457200" lvl="0" indent="-228600" algn="l">
              <a:lnSpc>
                <a:spcPct val="100000"/>
              </a:lnSpc>
              <a:spcBef>
                <a:spcPts val="600"/>
              </a:spcBef>
              <a:spcAft>
                <a:spcPts val="0"/>
              </a:spcAft>
              <a:buClr>
                <a:schemeClr val="dk1"/>
              </a:buClr>
              <a:buSzPts val="1500"/>
              <a:buNone/>
              <a:defRPr sz="1500" b="1"/>
            </a:lvl1pPr>
            <a:lvl2pPr marL="914400" lvl="1" indent="-228600" algn="l">
              <a:lnSpc>
                <a:spcPct val="100000"/>
              </a:lnSpc>
              <a:spcBef>
                <a:spcPts val="600"/>
              </a:spcBef>
              <a:spcAft>
                <a:spcPts val="0"/>
              </a:spcAft>
              <a:buClr>
                <a:schemeClr val="dk1"/>
              </a:buClr>
              <a:buSzPts val="2000"/>
              <a:buNone/>
              <a:defRPr sz="2000" b="1"/>
            </a:lvl2pPr>
            <a:lvl3pPr marL="1371600" lvl="2" indent="-228600" algn="l">
              <a:lnSpc>
                <a:spcPct val="100000"/>
              </a:lnSpc>
              <a:spcBef>
                <a:spcPts val="600"/>
              </a:spcBef>
              <a:spcAft>
                <a:spcPts val="0"/>
              </a:spcAft>
              <a:buClr>
                <a:schemeClr val="dk1"/>
              </a:buClr>
              <a:buSzPts val="1800"/>
              <a:buNone/>
              <a:defRPr sz="1800" b="1"/>
            </a:lvl3pPr>
            <a:lvl4pPr marL="1828800" lvl="3" indent="-228600" algn="l">
              <a:lnSpc>
                <a:spcPct val="100000"/>
              </a:lnSpc>
              <a:spcBef>
                <a:spcPts val="600"/>
              </a:spcBef>
              <a:spcAft>
                <a:spcPts val="0"/>
              </a:spcAft>
              <a:buClr>
                <a:schemeClr val="dk1"/>
              </a:buClr>
              <a:buSzPts val="1600"/>
              <a:buNone/>
              <a:defRPr sz="1600" b="1"/>
            </a:lvl4pPr>
            <a:lvl5pPr marL="2286000" lvl="4" indent="-228600" algn="l">
              <a:lnSpc>
                <a:spcPct val="100000"/>
              </a:lnSpc>
              <a:spcBef>
                <a:spcPts val="6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6" name="Google Shape;76;p13"/>
          <p:cNvSpPr txBox="1">
            <a:spLocks noGrp="1"/>
          </p:cNvSpPr>
          <p:nvPr>
            <p:ph type="body" idx="2"/>
          </p:nvPr>
        </p:nvSpPr>
        <p:spPr>
          <a:xfrm>
            <a:off x="597455" y="2063508"/>
            <a:ext cx="5157787" cy="1873492"/>
          </a:xfrm>
          <a:prstGeom prst="rect">
            <a:avLst/>
          </a:prstGeom>
          <a:noFill/>
          <a:ln>
            <a:noFill/>
          </a:ln>
        </p:spPr>
        <p:txBody>
          <a:bodyPr spcFirstLastPara="1" wrap="square" lIns="365750" tIns="0" rIns="365750" bIns="45700" anchor="t" anchorCtr="0">
            <a:noAutofit/>
          </a:bodyPr>
          <a:lstStyle>
            <a:lvl1pPr marL="457200" lvl="0" indent="-228600" algn="l">
              <a:lnSpc>
                <a:spcPct val="100000"/>
              </a:lnSpc>
              <a:spcBef>
                <a:spcPts val="600"/>
              </a:spcBef>
              <a:spcAft>
                <a:spcPts val="0"/>
              </a:spcAft>
              <a:buClr>
                <a:schemeClr val="dk1"/>
              </a:buClr>
              <a:buSzPts val="1500"/>
              <a:buFont typeface="Arial"/>
              <a:buNone/>
              <a:defRPr sz="1500" b="0"/>
            </a:lvl1pPr>
            <a:lvl2pPr marL="914400" lvl="1" indent="-228600" algn="l">
              <a:lnSpc>
                <a:spcPct val="100000"/>
              </a:lnSpc>
              <a:spcBef>
                <a:spcPts val="600"/>
              </a:spcBef>
              <a:spcAft>
                <a:spcPts val="0"/>
              </a:spcAft>
              <a:buClr>
                <a:schemeClr val="dk1"/>
              </a:buClr>
              <a:buSzPts val="1800"/>
              <a:buFont typeface="Arial"/>
              <a:buNone/>
              <a:defRPr/>
            </a:lvl2pPr>
            <a:lvl3pPr marL="1371600" lvl="2" indent="-228600" algn="l">
              <a:lnSpc>
                <a:spcPct val="100000"/>
              </a:lnSpc>
              <a:spcBef>
                <a:spcPts val="600"/>
              </a:spcBef>
              <a:spcAft>
                <a:spcPts val="0"/>
              </a:spcAft>
              <a:buClr>
                <a:schemeClr val="dk1"/>
              </a:buClr>
              <a:buSzPts val="1200"/>
              <a:buFont typeface="Arial"/>
              <a:buNone/>
              <a:defRPr/>
            </a:lvl3pPr>
            <a:lvl4pPr marL="1828800" lvl="3" indent="-228600" algn="l">
              <a:lnSpc>
                <a:spcPct val="100000"/>
              </a:lnSpc>
              <a:spcBef>
                <a:spcPts val="600"/>
              </a:spcBef>
              <a:spcAft>
                <a:spcPts val="0"/>
              </a:spcAft>
              <a:buClr>
                <a:schemeClr val="dk1"/>
              </a:buClr>
              <a:buSzPts val="1200"/>
              <a:buFont typeface="Arial"/>
              <a:buNone/>
              <a:defRPr/>
            </a:lvl4pPr>
            <a:lvl5pPr marL="2286000" lvl="4" indent="-228600" algn="l">
              <a:lnSpc>
                <a:spcPct val="100000"/>
              </a:lnSpc>
              <a:spcBef>
                <a:spcPts val="600"/>
              </a:spcBef>
              <a:spcAft>
                <a:spcPts val="0"/>
              </a:spcAft>
              <a:buClr>
                <a:schemeClr val="dk1"/>
              </a:buClr>
              <a:buSzPts val="1200"/>
              <a:buFont typeface="Arial"/>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3"/>
          <p:cNvSpPr txBox="1">
            <a:spLocks noGrp="1"/>
          </p:cNvSpPr>
          <p:nvPr>
            <p:ph type="body" idx="3"/>
          </p:nvPr>
        </p:nvSpPr>
        <p:spPr>
          <a:xfrm>
            <a:off x="6102390" y="1337926"/>
            <a:ext cx="5183188" cy="412749"/>
          </a:xfrm>
          <a:prstGeom prst="rect">
            <a:avLst/>
          </a:prstGeom>
          <a:noFill/>
          <a:ln>
            <a:noFill/>
          </a:ln>
        </p:spPr>
        <p:txBody>
          <a:bodyPr spcFirstLastPara="1" wrap="square" lIns="731500" tIns="0" rIns="365750" bIns="0" anchor="t" anchorCtr="0">
            <a:noAutofit/>
          </a:bodyPr>
          <a:lstStyle>
            <a:lvl1pPr marL="457200" lvl="0" indent="-228600" algn="l">
              <a:lnSpc>
                <a:spcPct val="100000"/>
              </a:lnSpc>
              <a:spcBef>
                <a:spcPts val="600"/>
              </a:spcBef>
              <a:spcAft>
                <a:spcPts val="0"/>
              </a:spcAft>
              <a:buClr>
                <a:schemeClr val="dk1"/>
              </a:buClr>
              <a:buSzPts val="1500"/>
              <a:buFont typeface="Arial"/>
              <a:buNone/>
              <a:defRPr sz="1500" b="1"/>
            </a:lvl1pPr>
            <a:lvl2pPr marL="914400" lvl="1" indent="-228600" algn="l">
              <a:lnSpc>
                <a:spcPct val="100000"/>
              </a:lnSpc>
              <a:spcBef>
                <a:spcPts val="600"/>
              </a:spcBef>
              <a:spcAft>
                <a:spcPts val="0"/>
              </a:spcAft>
              <a:buClr>
                <a:schemeClr val="dk1"/>
              </a:buClr>
              <a:buSzPts val="2000"/>
              <a:buNone/>
              <a:defRPr sz="2000" b="1"/>
            </a:lvl2pPr>
            <a:lvl3pPr marL="1371600" lvl="2" indent="-228600" algn="l">
              <a:lnSpc>
                <a:spcPct val="100000"/>
              </a:lnSpc>
              <a:spcBef>
                <a:spcPts val="600"/>
              </a:spcBef>
              <a:spcAft>
                <a:spcPts val="0"/>
              </a:spcAft>
              <a:buClr>
                <a:schemeClr val="dk1"/>
              </a:buClr>
              <a:buSzPts val="1800"/>
              <a:buNone/>
              <a:defRPr sz="1800" b="1"/>
            </a:lvl3pPr>
            <a:lvl4pPr marL="1828800" lvl="3" indent="-228600" algn="l">
              <a:lnSpc>
                <a:spcPct val="100000"/>
              </a:lnSpc>
              <a:spcBef>
                <a:spcPts val="600"/>
              </a:spcBef>
              <a:spcAft>
                <a:spcPts val="0"/>
              </a:spcAft>
              <a:buClr>
                <a:schemeClr val="dk1"/>
              </a:buClr>
              <a:buSzPts val="1600"/>
              <a:buNone/>
              <a:defRPr sz="1600" b="1"/>
            </a:lvl4pPr>
            <a:lvl5pPr marL="2286000" lvl="4" indent="-228600" algn="l">
              <a:lnSpc>
                <a:spcPct val="100000"/>
              </a:lnSpc>
              <a:spcBef>
                <a:spcPts val="6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13"/>
          <p:cNvSpPr txBox="1">
            <a:spLocks noGrp="1"/>
          </p:cNvSpPr>
          <p:nvPr>
            <p:ph type="body" idx="4"/>
          </p:nvPr>
        </p:nvSpPr>
        <p:spPr>
          <a:xfrm>
            <a:off x="6096000" y="2063508"/>
            <a:ext cx="5183188" cy="1873492"/>
          </a:xfrm>
          <a:prstGeom prst="rect">
            <a:avLst/>
          </a:prstGeom>
          <a:noFill/>
          <a:ln>
            <a:noFill/>
          </a:ln>
        </p:spPr>
        <p:txBody>
          <a:bodyPr spcFirstLastPara="1" wrap="square" lIns="731500" tIns="0" rIns="365750" bIns="45700" anchor="t" anchorCtr="0">
            <a:noAutofit/>
          </a:bodyPr>
          <a:lstStyle>
            <a:lvl1pPr marL="457200" lvl="0" indent="-228600" algn="l">
              <a:lnSpc>
                <a:spcPct val="100000"/>
              </a:lnSpc>
              <a:spcBef>
                <a:spcPts val="600"/>
              </a:spcBef>
              <a:spcAft>
                <a:spcPts val="0"/>
              </a:spcAft>
              <a:buClr>
                <a:schemeClr val="dk1"/>
              </a:buClr>
              <a:buSzPts val="1500"/>
              <a:buFont typeface="Arial"/>
              <a:buNone/>
              <a:defRPr sz="1500" b="0"/>
            </a:lvl1pPr>
            <a:lvl2pPr marL="914400" lvl="1" indent="-228600" algn="l">
              <a:lnSpc>
                <a:spcPct val="100000"/>
              </a:lnSpc>
              <a:spcBef>
                <a:spcPts val="600"/>
              </a:spcBef>
              <a:spcAft>
                <a:spcPts val="0"/>
              </a:spcAft>
              <a:buClr>
                <a:schemeClr val="dk1"/>
              </a:buClr>
              <a:buSzPts val="1800"/>
              <a:buFont typeface="Arial"/>
              <a:buNone/>
              <a:defRPr/>
            </a:lvl2pPr>
            <a:lvl3pPr marL="1371600" lvl="2" indent="-228600" algn="l">
              <a:lnSpc>
                <a:spcPct val="100000"/>
              </a:lnSpc>
              <a:spcBef>
                <a:spcPts val="600"/>
              </a:spcBef>
              <a:spcAft>
                <a:spcPts val="0"/>
              </a:spcAft>
              <a:buClr>
                <a:schemeClr val="dk1"/>
              </a:buClr>
              <a:buSzPts val="1200"/>
              <a:buFont typeface="Arial"/>
              <a:buNone/>
              <a:defRPr/>
            </a:lvl3pPr>
            <a:lvl4pPr marL="1828800" lvl="3" indent="-228600" algn="l">
              <a:lnSpc>
                <a:spcPct val="100000"/>
              </a:lnSpc>
              <a:spcBef>
                <a:spcPts val="600"/>
              </a:spcBef>
              <a:spcAft>
                <a:spcPts val="0"/>
              </a:spcAft>
              <a:buClr>
                <a:schemeClr val="dk1"/>
              </a:buClr>
              <a:buSzPts val="1200"/>
              <a:buFont typeface="Arial"/>
              <a:buNone/>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9" name="Google Shape;79;p13"/>
          <p:cNvCxnSpPr/>
          <p:nvPr/>
        </p:nvCxnSpPr>
        <p:spPr>
          <a:xfrm rot="10800000">
            <a:off x="6090247" y="1345077"/>
            <a:ext cx="5753" cy="4278083"/>
          </a:xfrm>
          <a:prstGeom prst="straightConnector1">
            <a:avLst/>
          </a:prstGeom>
          <a:noFill/>
          <a:ln w="19050" cap="flat" cmpd="sng">
            <a:solidFill>
              <a:srgbClr val="C9C1A3"/>
            </a:solidFill>
            <a:prstDash val="solid"/>
            <a:miter lim="800000"/>
            <a:headEnd type="none" w="sm" len="sm"/>
            <a:tailEnd type="none" w="sm" len="sm"/>
          </a:ln>
        </p:spPr>
      </p:cxnSp>
      <p:sp>
        <p:nvSpPr>
          <p:cNvPr id="80" name="Google Shape;80;p13"/>
          <p:cNvSpPr txBox="1">
            <a:spLocks noGrp="1"/>
          </p:cNvSpPr>
          <p:nvPr>
            <p:ph type="ftr" idx="11"/>
          </p:nvPr>
        </p:nvSpPr>
        <p:spPr>
          <a:xfrm>
            <a:off x="1946790" y="6337361"/>
            <a:ext cx="10009857" cy="34647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200">
                <a:solidFill>
                  <a:srgbClr val="C7C8C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111760"/>
            <a:ext cx="12192000" cy="5897965"/>
          </a:xfrm>
          <a:prstGeom prst="rect">
            <a:avLst/>
          </a:prstGeom>
          <a:gradFill>
            <a:gsLst>
              <a:gs pos="0">
                <a:srgbClr val="E5E5E4">
                  <a:alpha val="0"/>
                </a:srgbClr>
              </a:gs>
              <a:gs pos="12000">
                <a:srgbClr val="E5E5E4">
                  <a:alpha val="0"/>
                </a:srgbClr>
              </a:gs>
              <a:gs pos="77000">
                <a:srgbClr val="E5E5E4"/>
              </a:gs>
              <a:gs pos="100000">
                <a:srgbClr val="E5E5E4"/>
              </a:gs>
            </a:gsLst>
            <a:path path="circle">
              <a:fillToRect l="50000" t="50000" r="50000" b="50000"/>
            </a:path>
            <a:tileRect/>
          </a:gra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6D1327"/>
              </a:buClr>
              <a:buSzPts val="3400"/>
              <a:buFont typeface="Arial"/>
              <a:buNone/>
            </a:pPr>
            <a:endParaRPr sz="3400" b="0" i="0" u="none" strike="noStrike" cap="none">
              <a:solidFill>
                <a:srgbClr val="000000"/>
              </a:solidFill>
              <a:latin typeface="Arial"/>
              <a:ea typeface="Arial"/>
              <a:cs typeface="Arial"/>
              <a:sym typeface="Arial"/>
            </a:endParaRPr>
          </a:p>
        </p:txBody>
      </p:sp>
      <p:sp>
        <p:nvSpPr>
          <p:cNvPr id="11" name="Google Shape;11;p1"/>
          <p:cNvSpPr/>
          <p:nvPr/>
        </p:nvSpPr>
        <p:spPr>
          <a:xfrm>
            <a:off x="0" y="5943600"/>
            <a:ext cx="12192000" cy="914400"/>
          </a:xfrm>
          <a:prstGeom prst="rect">
            <a:avLst/>
          </a:prstGeom>
          <a:solidFill>
            <a:schemeClr val="dk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400"/>
              <a:buFont typeface="Arial"/>
              <a:buNone/>
            </a:pPr>
            <a:endParaRPr sz="3400" b="1" i="0" u="none" strike="noStrike" cap="none">
              <a:solidFill>
                <a:schemeClr val="lt1"/>
              </a:solidFill>
              <a:latin typeface="Arial"/>
              <a:ea typeface="Arial"/>
              <a:cs typeface="Arial"/>
              <a:sym typeface="Arial"/>
            </a:endParaRPr>
          </a:p>
        </p:txBody>
      </p:sp>
      <p:sp>
        <p:nvSpPr>
          <p:cNvPr id="12" name="Google Shape;12;p1"/>
          <p:cNvSpPr/>
          <p:nvPr/>
        </p:nvSpPr>
        <p:spPr>
          <a:xfrm>
            <a:off x="0" y="-1"/>
            <a:ext cx="12192000" cy="342207"/>
          </a:xfrm>
          <a:prstGeom prst="rect">
            <a:avLst/>
          </a:prstGeom>
          <a:solidFill>
            <a:srgbClr val="861C3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3400"/>
              <a:buFont typeface="Arial"/>
              <a:buNone/>
            </a:pPr>
            <a:endParaRPr sz="3400" b="1" i="0" u="none" strike="noStrike" cap="none">
              <a:solidFill>
                <a:schemeClr val="lt1"/>
              </a:solidFill>
              <a:latin typeface="Arial"/>
              <a:ea typeface="Arial"/>
              <a:cs typeface="Arial"/>
              <a:sym typeface="Arial"/>
            </a:endParaRPr>
          </a:p>
        </p:txBody>
      </p:sp>
      <p:sp>
        <p:nvSpPr>
          <p:cNvPr id="13" name="Google Shape;13;p1"/>
          <p:cNvSpPr txBox="1">
            <a:spLocks noGrp="1"/>
          </p:cNvSpPr>
          <p:nvPr>
            <p:ph type="title"/>
          </p:nvPr>
        </p:nvSpPr>
        <p:spPr>
          <a:xfrm>
            <a:off x="609600" y="558296"/>
            <a:ext cx="10972800" cy="684769"/>
          </a:xfrm>
          <a:prstGeom prst="rect">
            <a:avLst/>
          </a:prstGeom>
          <a:noFill/>
          <a:ln>
            <a:noFill/>
          </a:ln>
        </p:spPr>
        <p:txBody>
          <a:bodyPr spcFirstLastPara="1" wrap="square" lIns="365750" tIns="45700" rIns="365750" bIns="45700" anchor="ctr" anchorCtr="0">
            <a:noAutofit/>
          </a:bodyPr>
          <a:lstStyle>
            <a:lvl1pPr marR="0" lvl="0" algn="l" rtl="0">
              <a:lnSpc>
                <a:spcPct val="90000"/>
              </a:lnSpc>
              <a:spcBef>
                <a:spcPts val="0"/>
              </a:spcBef>
              <a:spcAft>
                <a:spcPts val="0"/>
              </a:spcAft>
              <a:buClr>
                <a:srgbClr val="861C33"/>
              </a:buClr>
              <a:buSzPts val="3400"/>
              <a:buFont typeface="Arial"/>
              <a:buNone/>
              <a:defRPr sz="3400" b="1" i="0" u="none" strike="noStrike" cap="none">
                <a:solidFill>
                  <a:srgbClr val="861C3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609600" y="1600200"/>
            <a:ext cx="10972800" cy="2286000"/>
          </a:xfrm>
          <a:prstGeom prst="rect">
            <a:avLst/>
          </a:prstGeom>
          <a:noFill/>
          <a:ln>
            <a:noFill/>
          </a:ln>
        </p:spPr>
        <p:txBody>
          <a:bodyPr spcFirstLastPara="1" wrap="square" lIns="365750" tIns="0" rIns="365750" bIns="45700" anchor="t" anchorCtr="0">
            <a:noAutofit/>
          </a:bodyPr>
          <a:lstStyle>
            <a:lvl1pPr marL="457200" marR="0" lvl="0" indent="-355600" algn="l" rtl="0">
              <a:lnSpc>
                <a:spcPct val="100000"/>
              </a:lnSpc>
              <a:spcBef>
                <a:spcPts val="6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5" name="Google Shape;15;p1"/>
          <p:cNvPicPr preferRelativeResize="0"/>
          <p:nvPr/>
        </p:nvPicPr>
        <p:blipFill rotWithShape="1">
          <a:blip r:embed="rId17">
            <a:alphaModFix/>
          </a:blip>
          <a:srcRect/>
          <a:stretch/>
        </p:blipFill>
        <p:spPr>
          <a:xfrm>
            <a:off x="322035" y="6121485"/>
            <a:ext cx="1302721" cy="520426"/>
          </a:xfrm>
          <a:prstGeom prst="rect">
            <a:avLst/>
          </a:prstGeom>
          <a:noFill/>
          <a:ln>
            <a:noFill/>
          </a:ln>
        </p:spPr>
      </p:pic>
      <p:sp>
        <p:nvSpPr>
          <p:cNvPr id="16" name="Google Shape;16;p1"/>
          <p:cNvSpPr txBox="1">
            <a:spLocks noGrp="1"/>
          </p:cNvSpPr>
          <p:nvPr>
            <p:ph type="ftr" idx="11"/>
          </p:nvPr>
        </p:nvSpPr>
        <p:spPr>
          <a:xfrm>
            <a:off x="1946790" y="6337361"/>
            <a:ext cx="10009857" cy="346472"/>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100" b="0" i="0" u="none" strike="noStrike" cap="none">
                <a:solidFill>
                  <a:srgbClr val="C7C8CB"/>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65" r:id="rId14"/>
    <p:sldLayoutId id="2147483667" r:id="rId15"/>
  </p:sldLayoutIdLst>
  <mc:AlternateContent xmlns:mc="http://schemas.openxmlformats.org/markup-compatibility/2006" xmlns:p14="http://schemas.microsoft.com/office/powerpoint/2010/main">
    <mc:Choice Requires="p14">
      <p:transition spd="med" p14:dur="6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48">
          <p15:clr>
            <a:srgbClr val="F26B43"/>
          </p15:clr>
        </p15:guide>
        <p15:guide id="2" orient="horz" pos="4176">
          <p15:clr>
            <a:srgbClr val="F26B43"/>
          </p15:clr>
        </p15:guide>
        <p15:guide id="3" pos="624">
          <p15:clr>
            <a:srgbClr val="F26B43"/>
          </p15:clr>
        </p15:guide>
        <p15:guide id="4" pos="384">
          <p15:clr>
            <a:srgbClr val="F26B43"/>
          </p15:clr>
        </p15:guide>
        <p15:guide id="5" pos="7296">
          <p15:clr>
            <a:srgbClr val="F26B43"/>
          </p15:clr>
        </p15:guide>
        <p15:guide id="6" orient="horz" pos="1008">
          <p15:clr>
            <a:srgbClr val="F26B43"/>
          </p15:clr>
        </p15:guide>
        <p15:guide id="7" orient="horz" pos="1416">
          <p15:clr>
            <a:srgbClr val="F26B43"/>
          </p15:clr>
        </p15:guide>
        <p15:guide id="8" orient="horz" pos="2448">
          <p15:clr>
            <a:srgbClr val="F26B43"/>
          </p15:clr>
        </p15:guide>
        <p15:guide id="9" orient="horz" pos="3552">
          <p15:clr>
            <a:srgbClr val="F26B43"/>
          </p15:clr>
        </p15:guide>
        <p15:guide id="10" orient="horz" pos="748">
          <p15:clr>
            <a:srgbClr val="F26B43"/>
          </p15:clr>
        </p15:guide>
        <p15:guide id="11" orient="horz" pos="3744">
          <p15:clr>
            <a:srgbClr val="F26B43"/>
          </p15:clr>
        </p15:guide>
        <p15:guide id="12" pos="3840">
          <p15:clr>
            <a:srgbClr val="F26B43"/>
          </p15:clr>
        </p15:guide>
        <p15:guide id="13" pos="4128">
          <p15:clr>
            <a:srgbClr val="F26B43"/>
          </p15:clr>
        </p15:guide>
        <p15:guide id="14" pos="35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a:off x="0" y="2040969"/>
            <a:ext cx="6435600" cy="574215"/>
          </a:xfrm>
          <a:prstGeom prst="rect">
            <a:avLst/>
          </a:prstGeom>
          <a:noFill/>
          <a:ln>
            <a:noFill/>
          </a:ln>
        </p:spPr>
        <p:txBody>
          <a:bodyPr spcFirstLastPara="1" wrap="square" lIns="640075" tIns="0" rIns="640075" bIns="0" anchor="ctr" anchorCtr="0">
            <a:noAutofit/>
          </a:bodyPr>
          <a:lstStyle/>
          <a:p>
            <a:pPr marL="0" lvl="0" indent="0" algn="ctr" rtl="0">
              <a:lnSpc>
                <a:spcPct val="90000"/>
              </a:lnSpc>
              <a:spcBef>
                <a:spcPts val="0"/>
              </a:spcBef>
              <a:spcAft>
                <a:spcPts val="0"/>
              </a:spcAft>
              <a:buClr>
                <a:schemeClr val="lt1"/>
              </a:buClr>
              <a:buSzPts val="4000"/>
              <a:buFont typeface="Arial"/>
              <a:buNone/>
            </a:pPr>
            <a:r>
              <a:rPr lang="en-US" sz="2400" dirty="0" err="1">
                <a:effectLst/>
                <a:latin typeface="Calibri" panose="020F0502020204030204" pitchFamily="34" charset="0"/>
                <a:ea typeface="Calibri" panose="020F0502020204030204" pitchFamily="34" charset="0"/>
                <a:cs typeface="Calibri" panose="020F0502020204030204" pitchFamily="34" charset="0"/>
              </a:rPr>
              <a:t>EcoPower</a:t>
            </a:r>
            <a:r>
              <a:rPr lang="en-US" sz="2400">
                <a:effectLst/>
                <a:latin typeface="Calibri" panose="020F0502020204030204" pitchFamily="34" charset="0"/>
                <a:ea typeface="Calibri" panose="020F0502020204030204" pitchFamily="34" charset="0"/>
                <a:cs typeface="Calibri" panose="020F0502020204030204" pitchFamily="34" charset="0"/>
              </a:rPr>
              <a:t> Home</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11" name="Google Shape;111;p20"/>
          <p:cNvSpPr txBox="1"/>
          <p:nvPr/>
        </p:nvSpPr>
        <p:spPr>
          <a:xfrm>
            <a:off x="591312" y="2615184"/>
            <a:ext cx="5032200" cy="1846629"/>
          </a:xfrm>
          <a:prstGeom prst="rect">
            <a:avLst/>
          </a:prstGeom>
          <a:noFill/>
          <a:ln>
            <a:noFill/>
          </a:ln>
        </p:spPr>
        <p:txBody>
          <a:bodyPr spcFirstLastPara="1" wrap="square" lIns="91425" tIns="91425" rIns="91425" bIns="91425" anchor="t" anchorCtr="0">
            <a:spAutoFit/>
          </a:bodyPr>
          <a:lstStyle/>
          <a:p>
            <a:pPr algn="ct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M&amp;I-ENG 670  Team 9</a:t>
            </a:r>
          </a:p>
          <a:p>
            <a:pPr algn="ctr"/>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Temirkhan Jaurov, Sarthak Raj, Aaron Akkara Bhargava  Chinnakotla, Bagdat Koilybayev</a:t>
            </a:r>
          </a:p>
          <a:p>
            <a:pPr marL="0" lvl="0" indent="0" algn="ctr" rtl="0">
              <a:spcBef>
                <a:spcPts val="0"/>
              </a:spcBef>
              <a:spcAft>
                <a:spcPts val="0"/>
              </a:spcAft>
              <a:buNone/>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Prof. Nehal Patel</a:t>
            </a:r>
            <a:endParaRPr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Fall 2023</a:t>
            </a:r>
            <a:endParaRPr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F4007C6-830A-8E16-10B0-D02E9B3CE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9F2823F-52C3-996B-F7E2-A05C82278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C8D518DD-3AB8-8A1D-C1D1-8B858F74231A}"/>
              </a:ext>
            </a:extLst>
          </p:cNvPr>
          <p:cNvSpPr txBox="1"/>
          <p:nvPr/>
        </p:nvSpPr>
        <p:spPr>
          <a:xfrm>
            <a:off x="1051560" y="586822"/>
            <a:ext cx="3657600"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dirty="0">
                <a:solidFill>
                  <a:srgbClr val="C00000"/>
                </a:solidFill>
                <a:latin typeface="+mj-lt"/>
                <a:ea typeface="+mj-ea"/>
                <a:cs typeface="+mj-cs"/>
              </a:rPr>
              <a:t>Risk Management</a:t>
            </a:r>
          </a:p>
        </p:txBody>
      </p:sp>
      <p:sp>
        <p:nvSpPr>
          <p:cNvPr id="16" name="Rectangle 15">
            <a:extLst>
              <a:ext uri="{FF2B5EF4-FFF2-40B4-BE49-F238E27FC236}">
                <a16:creationId xmlns:a16="http://schemas.microsoft.com/office/drawing/2014/main" id="{5A664CF4-2C63-D23A-73F4-4E27DEFE8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BF373448-8BDE-6821-B93C-274D39038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ABB3080-720C-D225-E1F0-FE1908B9BBB4}"/>
              </a:ext>
            </a:extLst>
          </p:cNvPr>
          <p:cNvSpPr txBox="1"/>
          <p:nvPr/>
        </p:nvSpPr>
        <p:spPr>
          <a:xfrm>
            <a:off x="5250106" y="586822"/>
            <a:ext cx="6106742" cy="1645920"/>
          </a:xfrm>
          <a:prstGeom prst="rect">
            <a:avLst/>
          </a:prstGeom>
        </p:spPr>
        <p:txBody>
          <a:bodyPr vert="horz" lIns="91440" tIns="45720" rIns="91440" bIns="45720" rtlCol="0" anchor="ctr">
            <a:normAutofit fontScale="92500" lnSpcReduction="10000"/>
          </a:bodyPr>
          <a:lstStyle/>
          <a:p>
            <a:pPr indent="-228600">
              <a:lnSpc>
                <a:spcPct val="90000"/>
              </a:lnSpc>
              <a:spcAft>
                <a:spcPts val="600"/>
              </a:spcAft>
              <a:buFont typeface="Arial" panose="020B0604020202020204" pitchFamily="34" charset="0"/>
              <a:buChar char="•"/>
            </a:pPr>
            <a:r>
              <a:rPr lang="en-US" sz="1500" b="1" dirty="0"/>
              <a:t>Risk: </a:t>
            </a:r>
            <a:r>
              <a:rPr lang="en-US" sz="1500" dirty="0"/>
              <a:t>Weather Related delays</a:t>
            </a:r>
          </a:p>
          <a:p>
            <a:pPr indent="-228600">
              <a:lnSpc>
                <a:spcPct val="90000"/>
              </a:lnSpc>
              <a:spcAft>
                <a:spcPts val="600"/>
              </a:spcAft>
              <a:buFont typeface="Arial" panose="020B0604020202020204" pitchFamily="34" charset="0"/>
              <a:buChar char="•"/>
            </a:pPr>
            <a:endParaRPr lang="en-US" sz="1500" b="1" dirty="0"/>
          </a:p>
          <a:p>
            <a:pPr indent="-228600">
              <a:lnSpc>
                <a:spcPct val="90000"/>
              </a:lnSpc>
              <a:spcAft>
                <a:spcPts val="600"/>
              </a:spcAft>
              <a:buFont typeface="Arial" panose="020B0604020202020204" pitchFamily="34" charset="0"/>
              <a:buChar char="•"/>
            </a:pPr>
            <a:r>
              <a:rPr lang="en-US" sz="1500" b="1" dirty="0"/>
              <a:t>Root Cause: </a:t>
            </a:r>
            <a:r>
              <a:rPr lang="en-US" sz="1500" dirty="0"/>
              <a:t>If  there is  unpredictable  weather  during the  construction phase of the ECO house</a:t>
            </a:r>
          </a:p>
          <a:p>
            <a:pPr>
              <a:lnSpc>
                <a:spcPct val="90000"/>
              </a:lnSpc>
              <a:spcAft>
                <a:spcPts val="600"/>
              </a:spcAft>
            </a:pPr>
            <a:endParaRPr lang="en-US" sz="1500" dirty="0"/>
          </a:p>
          <a:p>
            <a:pPr indent="-228600">
              <a:lnSpc>
                <a:spcPct val="90000"/>
              </a:lnSpc>
              <a:spcAft>
                <a:spcPts val="600"/>
              </a:spcAft>
              <a:buFont typeface="Arial" panose="020B0604020202020204" pitchFamily="34" charset="0"/>
              <a:buChar char="•"/>
            </a:pPr>
            <a:r>
              <a:rPr lang="en-US" sz="1500" b="1" dirty="0"/>
              <a:t>Outcome: </a:t>
            </a:r>
            <a:r>
              <a:rPr lang="en-US" sz="1500" dirty="0"/>
              <a:t>Then it may result in project delays due to adverse weather conditions.</a:t>
            </a:r>
          </a:p>
        </p:txBody>
      </p:sp>
      <p:pic>
        <p:nvPicPr>
          <p:cNvPr id="19" name="Picture 18" descr="A diagram of a number of red yellow and green squares&#10;&#10;Description automatically generated">
            <a:extLst>
              <a:ext uri="{FF2B5EF4-FFF2-40B4-BE49-F238E27FC236}">
                <a16:creationId xmlns:a16="http://schemas.microsoft.com/office/drawing/2014/main" id="{30CD07B8-F7BB-3C59-9999-EB9FFD007B32}"/>
              </a:ext>
            </a:extLst>
          </p:cNvPr>
          <p:cNvPicPr>
            <a:picLocks noChangeAspect="1"/>
          </p:cNvPicPr>
          <p:nvPr/>
        </p:nvPicPr>
        <p:blipFill>
          <a:blip r:embed="rId3"/>
          <a:stretch>
            <a:fillRect/>
          </a:stretch>
        </p:blipFill>
        <p:spPr>
          <a:xfrm>
            <a:off x="7532826" y="2676139"/>
            <a:ext cx="3824022" cy="3172732"/>
          </a:xfrm>
          <a:prstGeom prst="rect">
            <a:avLst/>
          </a:prstGeom>
        </p:spPr>
      </p:pic>
      <p:graphicFrame>
        <p:nvGraphicFramePr>
          <p:cNvPr id="20" name="Table 19">
            <a:extLst>
              <a:ext uri="{FF2B5EF4-FFF2-40B4-BE49-F238E27FC236}">
                <a16:creationId xmlns:a16="http://schemas.microsoft.com/office/drawing/2014/main" id="{FAC5A51A-3E13-2628-6685-6A1058E710DC}"/>
              </a:ext>
            </a:extLst>
          </p:cNvPr>
          <p:cNvGraphicFramePr>
            <a:graphicFrameLocks noGrp="1"/>
          </p:cNvGraphicFramePr>
          <p:nvPr>
            <p:extLst>
              <p:ext uri="{D42A27DB-BD31-4B8C-83A1-F6EECF244321}">
                <p14:modId xmlns:p14="http://schemas.microsoft.com/office/powerpoint/2010/main" val="4223456557"/>
              </p:ext>
            </p:extLst>
          </p:nvPr>
        </p:nvGraphicFramePr>
        <p:xfrm>
          <a:off x="371465" y="2676139"/>
          <a:ext cx="6483246" cy="3880601"/>
        </p:xfrm>
        <a:graphic>
          <a:graphicData uri="http://schemas.openxmlformats.org/drawingml/2006/table">
            <a:tbl>
              <a:tblPr firstRow="1" bandRow="1">
                <a:tableStyleId>{5C22544A-7EE6-4342-B048-85BDC9FD1C3A}</a:tableStyleId>
              </a:tblPr>
              <a:tblGrid>
                <a:gridCol w="812243">
                  <a:extLst>
                    <a:ext uri="{9D8B030D-6E8A-4147-A177-3AD203B41FA5}">
                      <a16:colId xmlns:a16="http://schemas.microsoft.com/office/drawing/2014/main" val="2479520817"/>
                    </a:ext>
                  </a:extLst>
                </a:gridCol>
                <a:gridCol w="3284508">
                  <a:extLst>
                    <a:ext uri="{9D8B030D-6E8A-4147-A177-3AD203B41FA5}">
                      <a16:colId xmlns:a16="http://schemas.microsoft.com/office/drawing/2014/main" val="1990597711"/>
                    </a:ext>
                  </a:extLst>
                </a:gridCol>
                <a:gridCol w="784268">
                  <a:extLst>
                    <a:ext uri="{9D8B030D-6E8A-4147-A177-3AD203B41FA5}">
                      <a16:colId xmlns:a16="http://schemas.microsoft.com/office/drawing/2014/main" val="3846007729"/>
                    </a:ext>
                  </a:extLst>
                </a:gridCol>
                <a:gridCol w="1602227">
                  <a:extLst>
                    <a:ext uri="{9D8B030D-6E8A-4147-A177-3AD203B41FA5}">
                      <a16:colId xmlns:a16="http://schemas.microsoft.com/office/drawing/2014/main" val="484234957"/>
                    </a:ext>
                  </a:extLst>
                </a:gridCol>
              </a:tblGrid>
              <a:tr h="406530">
                <a:tc>
                  <a:txBody>
                    <a:bodyPr/>
                    <a:lstStyle/>
                    <a:p>
                      <a:pPr algn="ctr"/>
                      <a:r>
                        <a:rPr lang="en-US" sz="1600"/>
                        <a:t>Steps</a:t>
                      </a:r>
                      <a:endParaRPr lang="en-IN" sz="1600"/>
                    </a:p>
                  </a:txBody>
                  <a:tcPr marL="74654" marR="74654" marT="182880" marB="37327"/>
                </a:tc>
                <a:tc>
                  <a:txBody>
                    <a:bodyPr/>
                    <a:lstStyle/>
                    <a:p>
                      <a:pPr algn="ctr"/>
                      <a:r>
                        <a:rPr lang="en-US" sz="1600" dirty="0"/>
                        <a:t>Mitigation plan</a:t>
                      </a:r>
                      <a:endParaRPr lang="en-IN" sz="1600" dirty="0"/>
                    </a:p>
                  </a:txBody>
                  <a:tcPr marL="74654" marR="74654" marT="182880" marB="37327"/>
                </a:tc>
                <a:tc>
                  <a:txBody>
                    <a:bodyPr/>
                    <a:lstStyle/>
                    <a:p>
                      <a:pPr algn="ctr"/>
                      <a:r>
                        <a:rPr lang="en-US" sz="1600"/>
                        <a:t>Owner</a:t>
                      </a:r>
                      <a:endParaRPr lang="en-IN" sz="1600"/>
                    </a:p>
                  </a:txBody>
                  <a:tcPr marL="74654" marR="74654" marT="182880" marB="37327"/>
                </a:tc>
                <a:tc>
                  <a:txBody>
                    <a:bodyPr/>
                    <a:lstStyle/>
                    <a:p>
                      <a:pPr algn="ctr"/>
                      <a:r>
                        <a:rPr lang="en-US" sz="1600" dirty="0"/>
                        <a:t>Likelihood &amp; Consequence</a:t>
                      </a:r>
                      <a:endParaRPr lang="en-IN" sz="1600" dirty="0"/>
                    </a:p>
                  </a:txBody>
                  <a:tcPr marL="74654" marR="74654" marT="182880" marB="37327"/>
                </a:tc>
                <a:extLst>
                  <a:ext uri="{0D108BD9-81ED-4DB2-BD59-A6C34878D82A}">
                    <a16:rowId xmlns:a16="http://schemas.microsoft.com/office/drawing/2014/main" val="1482461121"/>
                  </a:ext>
                </a:extLst>
              </a:tr>
              <a:tr h="801289">
                <a:tc>
                  <a:txBody>
                    <a:bodyPr/>
                    <a:lstStyle/>
                    <a:p>
                      <a:pPr algn="ctr"/>
                      <a:r>
                        <a:rPr lang="en-US" sz="1200"/>
                        <a:t>1</a:t>
                      </a:r>
                    </a:p>
                  </a:txBody>
                  <a:tcPr marL="74654" marR="74654" marT="182880" marB="37327"/>
                </a:tc>
                <a:tc>
                  <a:txBody>
                    <a:bodyPr/>
                    <a:lstStyle/>
                    <a:p>
                      <a:pPr algn="ctr"/>
                      <a:r>
                        <a:rPr lang="en-GB" sz="1200" dirty="0"/>
                        <a:t>Implement an early warning system that regularly monitors weather forecasts and provides real-time updates.</a:t>
                      </a:r>
                      <a:endParaRPr lang="en-IN" sz="1200" dirty="0"/>
                    </a:p>
                  </a:txBody>
                  <a:tcPr marL="74654" marR="74654" marT="182880" marB="37327"/>
                </a:tc>
                <a:tc>
                  <a:txBody>
                    <a:bodyPr/>
                    <a:lstStyle/>
                    <a:p>
                      <a:pPr algn="ctr"/>
                      <a:r>
                        <a:rPr lang="en-US" sz="1200" dirty="0"/>
                        <a:t>Project Manager</a:t>
                      </a:r>
                      <a:endParaRPr lang="en-IN" sz="1200" dirty="0"/>
                    </a:p>
                  </a:txBody>
                  <a:tcPr marL="74654" marR="74654" marT="182880" marB="37327"/>
                </a:tc>
                <a:tc>
                  <a:txBody>
                    <a:bodyPr/>
                    <a:lstStyle/>
                    <a:p>
                      <a:pPr algn="ctr"/>
                      <a:r>
                        <a:rPr lang="en-US" sz="1200"/>
                        <a:t>L4,C4</a:t>
                      </a:r>
                      <a:endParaRPr lang="en-IN" sz="1200"/>
                    </a:p>
                  </a:txBody>
                  <a:tcPr marL="74654" marR="74654" marT="182880" marB="37327">
                    <a:solidFill>
                      <a:srgbClr val="FF0000"/>
                    </a:solidFill>
                  </a:tcPr>
                </a:tc>
                <a:extLst>
                  <a:ext uri="{0D108BD9-81ED-4DB2-BD59-A6C34878D82A}">
                    <a16:rowId xmlns:a16="http://schemas.microsoft.com/office/drawing/2014/main" val="2931416704"/>
                  </a:ext>
                </a:extLst>
              </a:tr>
              <a:tr h="627096">
                <a:tc>
                  <a:txBody>
                    <a:bodyPr/>
                    <a:lstStyle/>
                    <a:p>
                      <a:pPr algn="ctr"/>
                      <a:r>
                        <a:rPr lang="en-US" sz="1200"/>
                        <a:t>2</a:t>
                      </a:r>
                      <a:endParaRPr lang="en-IN" sz="1200"/>
                    </a:p>
                  </a:txBody>
                  <a:tcPr marL="74654" marR="74654" marT="182880" marB="37327"/>
                </a:tc>
                <a:tc>
                  <a:txBody>
                    <a:bodyPr/>
                    <a:lstStyle/>
                    <a:p>
                      <a:pPr algn="ctr"/>
                      <a:r>
                        <a:rPr lang="en-GB" sz="1200"/>
                        <a:t>Build flexibility into the construction schedule to account for potential weather-related delays.</a:t>
                      </a:r>
                      <a:endParaRPr lang="en-IN" sz="1200"/>
                    </a:p>
                  </a:txBody>
                  <a:tcPr marL="74654" marR="74654" marT="182880" marB="37327"/>
                </a:tc>
                <a:tc>
                  <a:txBody>
                    <a:bodyPr/>
                    <a:lstStyle/>
                    <a:p>
                      <a:pPr algn="ctr"/>
                      <a:r>
                        <a:rPr lang="en-US" sz="1200" dirty="0"/>
                        <a:t>Project Manager</a:t>
                      </a:r>
                      <a:endParaRPr lang="en-IN" sz="1200" dirty="0"/>
                    </a:p>
                  </a:txBody>
                  <a:tcPr marL="74654" marR="74654" marT="182880" marB="37327"/>
                </a:tc>
                <a:tc>
                  <a:txBody>
                    <a:bodyPr/>
                    <a:lstStyle/>
                    <a:p>
                      <a:pPr algn="ctr"/>
                      <a:r>
                        <a:rPr lang="en-US" sz="1200" dirty="0"/>
                        <a:t>L3,C4</a:t>
                      </a:r>
                      <a:endParaRPr lang="en-IN" sz="1200" dirty="0"/>
                    </a:p>
                  </a:txBody>
                  <a:tcPr marL="74654" marR="74654" marT="182880" marB="37327">
                    <a:solidFill>
                      <a:srgbClr val="FFFF00"/>
                    </a:solidFill>
                  </a:tcPr>
                </a:tc>
                <a:extLst>
                  <a:ext uri="{0D108BD9-81ED-4DB2-BD59-A6C34878D82A}">
                    <a16:rowId xmlns:a16="http://schemas.microsoft.com/office/drawing/2014/main" val="2928980361"/>
                  </a:ext>
                </a:extLst>
              </a:tr>
              <a:tr h="801289">
                <a:tc>
                  <a:txBody>
                    <a:bodyPr/>
                    <a:lstStyle/>
                    <a:p>
                      <a:pPr algn="ctr"/>
                      <a:r>
                        <a:rPr lang="en-US" sz="1200"/>
                        <a:t>3</a:t>
                      </a:r>
                      <a:endParaRPr lang="en-IN" sz="1200"/>
                    </a:p>
                  </a:txBody>
                  <a:tcPr marL="74654" marR="74654" marT="182880" marB="37327"/>
                </a:tc>
                <a:tc>
                  <a:txBody>
                    <a:bodyPr/>
                    <a:lstStyle/>
                    <a:p>
                      <a:pPr algn="ctr"/>
                      <a:r>
                        <a:rPr lang="en-GB" sz="1200" b="0" i="0" kern="1200">
                          <a:solidFill>
                            <a:schemeClr val="dk1"/>
                          </a:solidFill>
                          <a:effectLst/>
                          <a:latin typeface="+mn-lt"/>
                          <a:ea typeface="+mn-ea"/>
                          <a:cs typeface="+mn-cs"/>
                        </a:rPr>
                        <a:t>Develop a contingency plan that outlines specific actions to be taken in the event of adverse weather conditions.</a:t>
                      </a:r>
                      <a:endParaRPr lang="en-IN" sz="1200"/>
                    </a:p>
                  </a:txBody>
                  <a:tcPr marL="74654" marR="74654" marT="182880" marB="37327"/>
                </a:tc>
                <a:tc>
                  <a:txBody>
                    <a:bodyPr/>
                    <a:lstStyle/>
                    <a:p>
                      <a:pPr algn="ctr"/>
                      <a:r>
                        <a:rPr lang="en-US" sz="1200" dirty="0"/>
                        <a:t>Project Manager</a:t>
                      </a:r>
                      <a:endParaRPr lang="en-IN" sz="1200" dirty="0"/>
                    </a:p>
                  </a:txBody>
                  <a:tcPr marL="74654" marR="74654" marT="182880" marB="37327"/>
                </a:tc>
                <a:tc>
                  <a:txBody>
                    <a:bodyPr/>
                    <a:lstStyle/>
                    <a:p>
                      <a:pPr algn="ctr"/>
                      <a:r>
                        <a:rPr lang="en-US" sz="1200"/>
                        <a:t>L2,C4</a:t>
                      </a:r>
                      <a:endParaRPr lang="en-IN" sz="1200"/>
                    </a:p>
                  </a:txBody>
                  <a:tcPr marL="74654" marR="74654" marT="182880" marB="37327">
                    <a:solidFill>
                      <a:srgbClr val="FFFF00"/>
                    </a:solidFill>
                  </a:tcPr>
                </a:tc>
                <a:extLst>
                  <a:ext uri="{0D108BD9-81ED-4DB2-BD59-A6C34878D82A}">
                    <a16:rowId xmlns:a16="http://schemas.microsoft.com/office/drawing/2014/main" val="113132781"/>
                  </a:ext>
                </a:extLst>
              </a:tr>
              <a:tr h="801289">
                <a:tc>
                  <a:txBody>
                    <a:bodyPr/>
                    <a:lstStyle/>
                    <a:p>
                      <a:pPr algn="ctr"/>
                      <a:r>
                        <a:rPr lang="en-US" sz="1200"/>
                        <a:t>4</a:t>
                      </a:r>
                      <a:endParaRPr lang="en-IN" sz="1200"/>
                    </a:p>
                  </a:txBody>
                  <a:tcPr marL="74654" marR="74654" marT="182880" marB="37327"/>
                </a:tc>
                <a:tc>
                  <a:txBody>
                    <a:bodyPr/>
                    <a:lstStyle/>
                    <a:p>
                      <a:pPr algn="ctr"/>
                      <a:r>
                        <a:rPr lang="en-GB" sz="1200" b="0" i="0" kern="1200" dirty="0">
                          <a:solidFill>
                            <a:schemeClr val="dk1"/>
                          </a:solidFill>
                          <a:effectLst/>
                          <a:latin typeface="+mn-lt"/>
                          <a:ea typeface="+mn-ea"/>
                          <a:cs typeface="+mn-cs"/>
                        </a:rPr>
                        <a:t>Collaborate with meteorological experts or services to gain specialized insights into regional weather patterns.</a:t>
                      </a:r>
                      <a:endParaRPr lang="en-IN" sz="1200" dirty="0"/>
                    </a:p>
                  </a:txBody>
                  <a:tcPr marL="74654" marR="74654" marT="182880" marB="37327"/>
                </a:tc>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chemeClr val="dk1"/>
                          </a:solidFill>
                          <a:latin typeface="+mn-lt"/>
                          <a:ea typeface="+mn-ea"/>
                          <a:cs typeface="+mn-cs"/>
                          <a:sym typeface="Arial"/>
                        </a:rPr>
                        <a:t>Project</a:t>
                      </a:r>
                    </a:p>
                    <a:p>
                      <a:pPr marR="0" algn="ctr" rtl="0">
                        <a:lnSpc>
                          <a:spcPct val="100000"/>
                        </a:lnSpc>
                        <a:spcBef>
                          <a:spcPts val="0"/>
                        </a:spcBef>
                        <a:spcAft>
                          <a:spcPts val="0"/>
                        </a:spcAft>
                        <a:buClr>
                          <a:srgbClr val="000000"/>
                        </a:buClr>
                        <a:buFont typeface="Arial"/>
                      </a:pPr>
                      <a:r>
                        <a:rPr lang="en-US" sz="1200" b="0" i="0" u="none" strike="noStrike" cap="none" dirty="0">
                          <a:solidFill>
                            <a:schemeClr val="dk1"/>
                          </a:solidFill>
                          <a:latin typeface="+mn-lt"/>
                          <a:ea typeface="+mn-ea"/>
                          <a:cs typeface="+mn-cs"/>
                          <a:sym typeface="Arial"/>
                        </a:rPr>
                        <a:t>Manager</a:t>
                      </a:r>
                      <a:endParaRPr lang="en-IN" sz="1200" b="0" i="0" u="none" strike="noStrike" cap="none" dirty="0">
                        <a:solidFill>
                          <a:schemeClr val="dk1"/>
                        </a:solidFill>
                        <a:latin typeface="+mn-lt"/>
                        <a:ea typeface="+mn-ea"/>
                        <a:cs typeface="+mn-cs"/>
                        <a:sym typeface="Arial"/>
                      </a:endParaRPr>
                    </a:p>
                  </a:txBody>
                  <a:tcPr marL="74654" marR="74654" marT="182880" marB="37327"/>
                </a:tc>
                <a:tc>
                  <a:txBody>
                    <a:bodyPr/>
                    <a:lstStyle/>
                    <a:p>
                      <a:pPr algn="ctr"/>
                      <a:r>
                        <a:rPr lang="en-US" sz="1200" dirty="0"/>
                        <a:t>L2,C1</a:t>
                      </a:r>
                      <a:endParaRPr lang="en-IN" sz="1200" dirty="0"/>
                    </a:p>
                  </a:txBody>
                  <a:tcPr marL="74654" marR="74654" marT="182880" marB="37327">
                    <a:solidFill>
                      <a:srgbClr val="00B050"/>
                    </a:solidFill>
                  </a:tcPr>
                </a:tc>
                <a:extLst>
                  <a:ext uri="{0D108BD9-81ED-4DB2-BD59-A6C34878D82A}">
                    <a16:rowId xmlns:a16="http://schemas.microsoft.com/office/drawing/2014/main" val="2526875740"/>
                  </a:ext>
                </a:extLst>
              </a:tr>
            </a:tbl>
          </a:graphicData>
        </a:graphic>
      </p:graphicFrame>
    </p:spTree>
    <p:extLst>
      <p:ext uri="{BB962C8B-B14F-4D97-AF65-F5344CB8AC3E}">
        <p14:creationId xmlns:p14="http://schemas.microsoft.com/office/powerpoint/2010/main" val="236393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6" name="Picture 5">
            <a:extLst>
              <a:ext uri="{FF2B5EF4-FFF2-40B4-BE49-F238E27FC236}">
                <a16:creationId xmlns:a16="http://schemas.microsoft.com/office/drawing/2014/main" id="{6ACBB4FE-AC38-4EE2-9E41-FA7E9A4308A0}"/>
              </a:ext>
            </a:extLst>
          </p:cNvPr>
          <p:cNvPicPr>
            <a:picLocks noChangeAspect="1"/>
          </p:cNvPicPr>
          <p:nvPr/>
        </p:nvPicPr>
        <p:blipFill>
          <a:blip r:embed="rId3"/>
          <a:stretch>
            <a:fillRect/>
          </a:stretch>
        </p:blipFill>
        <p:spPr>
          <a:xfrm>
            <a:off x="115747" y="1084809"/>
            <a:ext cx="8862070" cy="4301209"/>
          </a:xfrm>
          <a:prstGeom prst="rect">
            <a:avLst/>
          </a:prstGeom>
        </p:spPr>
      </p:pic>
      <p:sp>
        <p:nvSpPr>
          <p:cNvPr id="257" name="Google Shape;257;p33"/>
          <p:cNvSpPr txBox="1">
            <a:spLocks noGrp="1"/>
          </p:cNvSpPr>
          <p:nvPr>
            <p:ph type="ftr" idx="11"/>
          </p:nvPr>
        </p:nvSpPr>
        <p:spPr>
          <a:xfrm>
            <a:off x="1946790" y="6337361"/>
            <a:ext cx="10009800" cy="3465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solidFill>
                  <a:srgbClr val="C7C8CB"/>
                </a:solidFill>
              </a:rPr>
              <a:t>UNIVERSITY OF MASSACHUSETTS AMHERST  |  </a:t>
            </a:r>
            <a:r>
              <a:rPr lang="en-US"/>
              <a:t>12</a:t>
            </a:r>
            <a:endParaRPr>
              <a:solidFill>
                <a:srgbClr val="C7C8CB"/>
              </a:solidFill>
            </a:endParaRPr>
          </a:p>
        </p:txBody>
      </p:sp>
      <p:sp>
        <p:nvSpPr>
          <p:cNvPr id="259" name="Google Shape;259;p33"/>
          <p:cNvSpPr txBox="1">
            <a:spLocks noGrp="1"/>
          </p:cNvSpPr>
          <p:nvPr>
            <p:ph type="title"/>
          </p:nvPr>
        </p:nvSpPr>
        <p:spPr>
          <a:xfrm>
            <a:off x="0" y="399909"/>
            <a:ext cx="10972800" cy="684900"/>
          </a:xfrm>
          <a:prstGeom prst="rect">
            <a:avLst/>
          </a:prstGeom>
          <a:noFill/>
          <a:ln>
            <a:noFill/>
          </a:ln>
        </p:spPr>
        <p:txBody>
          <a:bodyPr spcFirstLastPara="1" wrap="square" lIns="365750" tIns="45700" rIns="365750" bIns="45700" anchor="t" anchorCtr="0">
            <a:noAutofit/>
          </a:bodyPr>
          <a:lstStyle/>
          <a:p>
            <a:pPr marL="0" lvl="0" indent="0" algn="l" rtl="0">
              <a:lnSpc>
                <a:spcPct val="90000"/>
              </a:lnSpc>
              <a:spcBef>
                <a:spcPts val="0"/>
              </a:spcBef>
              <a:spcAft>
                <a:spcPts val="0"/>
              </a:spcAft>
              <a:buClr>
                <a:srgbClr val="862633"/>
              </a:buClr>
              <a:buSzPts val="3400"/>
              <a:buFont typeface="Arial"/>
              <a:buNone/>
            </a:pPr>
            <a:r>
              <a:rPr lang="en-US" dirty="0"/>
              <a:t>Recovery of the Schedule</a:t>
            </a:r>
            <a:endParaRPr dirty="0"/>
          </a:p>
        </p:txBody>
      </p:sp>
      <p:sp>
        <p:nvSpPr>
          <p:cNvPr id="3" name="Text Placeholder 2">
            <a:extLst>
              <a:ext uri="{FF2B5EF4-FFF2-40B4-BE49-F238E27FC236}">
                <a16:creationId xmlns:a16="http://schemas.microsoft.com/office/drawing/2014/main" id="{3703FC86-9F64-35C0-EA84-058898BF2AA8}"/>
              </a:ext>
            </a:extLst>
          </p:cNvPr>
          <p:cNvSpPr>
            <a:spLocks noGrp="1"/>
          </p:cNvSpPr>
          <p:nvPr>
            <p:ph type="body" idx="1"/>
          </p:nvPr>
        </p:nvSpPr>
        <p:spPr>
          <a:xfrm>
            <a:off x="8691333" y="1604195"/>
            <a:ext cx="3791344" cy="4549086"/>
          </a:xfrm>
        </p:spPr>
        <p:txBody>
          <a:bodyPr/>
          <a:lstStyle/>
          <a:p>
            <a:pPr>
              <a:buFont typeface="Wingdings" panose="05000000000000000000" pitchFamily="2" charset="2"/>
              <a:buChar char="q"/>
            </a:pPr>
            <a:r>
              <a:rPr lang="en-US" sz="1200" dirty="0"/>
              <a:t>Outsourcing non-critical activities to other teams/vendors</a:t>
            </a:r>
          </a:p>
          <a:p>
            <a:pPr>
              <a:buFont typeface="Wingdings" panose="05000000000000000000" pitchFamily="2" charset="2"/>
              <a:buChar char="q"/>
            </a:pPr>
            <a:r>
              <a:rPr lang="en-US" sz="1200" dirty="0"/>
              <a:t>Frequent process updates, critical path monitoring, and adaptive re-plan</a:t>
            </a:r>
          </a:p>
          <a:p>
            <a:pPr>
              <a:buFont typeface="Wingdings" panose="05000000000000000000" pitchFamily="2" charset="2"/>
              <a:buChar char="q"/>
            </a:pPr>
            <a:r>
              <a:rPr lang="en-US" sz="1200" dirty="0"/>
              <a:t>Examine near-critical path tasks for potential resource optimization: Supplies/warehouse , Resource Reallocation (allocating additional resources to critical path tasks) Fast-Tracking, Overtime</a:t>
            </a:r>
          </a:p>
          <a:p>
            <a:pPr>
              <a:buFont typeface="Wingdings" panose="05000000000000000000" pitchFamily="2" charset="2"/>
              <a:buChar char="q"/>
            </a:pPr>
            <a:r>
              <a:rPr lang="en-US" sz="1200" dirty="0"/>
              <a:t>Parallel tasking: Installation of Sustainable Systems during Interior Construction</a:t>
            </a:r>
          </a:p>
        </p:txBody>
      </p:sp>
      <p:sp>
        <p:nvSpPr>
          <p:cNvPr id="7" name="Oval 6">
            <a:extLst>
              <a:ext uri="{FF2B5EF4-FFF2-40B4-BE49-F238E27FC236}">
                <a16:creationId xmlns:a16="http://schemas.microsoft.com/office/drawing/2014/main" id="{3A2BD6A8-9C98-425F-8FCD-3A2A790CF993}"/>
              </a:ext>
            </a:extLst>
          </p:cNvPr>
          <p:cNvSpPr/>
          <p:nvPr/>
        </p:nvSpPr>
        <p:spPr>
          <a:xfrm>
            <a:off x="6609330" y="2894085"/>
            <a:ext cx="684719" cy="2210350"/>
          </a:xfrm>
          <a:prstGeom prst="ellipse">
            <a:avLst/>
          </a:prstGeom>
          <a:no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9" name="Oval 8">
            <a:extLst>
              <a:ext uri="{FF2B5EF4-FFF2-40B4-BE49-F238E27FC236}">
                <a16:creationId xmlns:a16="http://schemas.microsoft.com/office/drawing/2014/main" id="{8F194A49-E68E-4DDA-AAD8-5A1EDD629900}"/>
              </a:ext>
            </a:extLst>
          </p:cNvPr>
          <p:cNvSpPr/>
          <p:nvPr/>
        </p:nvSpPr>
        <p:spPr>
          <a:xfrm>
            <a:off x="7732631" y="3575855"/>
            <a:ext cx="520120" cy="1227415"/>
          </a:xfrm>
          <a:prstGeom prst="ellipse">
            <a:avLst/>
          </a:prstGeom>
          <a:no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KZ" dirty="0"/>
          </a:p>
        </p:txBody>
      </p:sp>
    </p:spTree>
    <p:extLst>
      <p:ext uri="{BB962C8B-B14F-4D97-AF65-F5344CB8AC3E}">
        <p14:creationId xmlns:p14="http://schemas.microsoft.com/office/powerpoint/2010/main" val="307761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DC7CFD-C32A-F811-9E56-158FF7EED299}"/>
              </a:ext>
            </a:extLst>
          </p:cNvPr>
          <p:cNvSpPr>
            <a:spLocks noGrp="1"/>
          </p:cNvSpPr>
          <p:nvPr>
            <p:ph type="title"/>
          </p:nvPr>
        </p:nvSpPr>
        <p:spPr/>
        <p:txBody>
          <a:bodyPr/>
          <a:lstStyle/>
          <a:p>
            <a:r>
              <a:rPr lang="en-US" dirty="0"/>
              <a:t>Critical Path </a:t>
            </a:r>
          </a:p>
        </p:txBody>
      </p:sp>
      <p:pic>
        <p:nvPicPr>
          <p:cNvPr id="4" name="Picture 3">
            <a:extLst>
              <a:ext uri="{FF2B5EF4-FFF2-40B4-BE49-F238E27FC236}">
                <a16:creationId xmlns:a16="http://schemas.microsoft.com/office/drawing/2014/main" id="{38EE824C-4581-4EEB-A8BE-B39C0122EF1B}"/>
              </a:ext>
            </a:extLst>
          </p:cNvPr>
          <p:cNvPicPr>
            <a:picLocks noChangeAspect="1"/>
          </p:cNvPicPr>
          <p:nvPr/>
        </p:nvPicPr>
        <p:blipFill>
          <a:blip r:embed="rId3"/>
          <a:stretch>
            <a:fillRect/>
          </a:stretch>
        </p:blipFill>
        <p:spPr>
          <a:xfrm>
            <a:off x="439838" y="1429747"/>
            <a:ext cx="11312324" cy="3836460"/>
          </a:xfrm>
          <a:prstGeom prst="rect">
            <a:avLst/>
          </a:prstGeom>
        </p:spPr>
      </p:pic>
    </p:spTree>
    <p:extLst>
      <p:ext uri="{BB962C8B-B14F-4D97-AF65-F5344CB8AC3E}">
        <p14:creationId xmlns:p14="http://schemas.microsoft.com/office/powerpoint/2010/main" val="2347751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609600" y="1901141"/>
            <a:ext cx="10972800" cy="3342300"/>
          </a:xfrm>
          <a:prstGeom prst="rect">
            <a:avLst/>
          </a:prstGeom>
          <a:noFill/>
          <a:ln>
            <a:noFill/>
          </a:ln>
        </p:spPr>
        <p:txBody>
          <a:bodyPr spcFirstLastPara="1" wrap="square" lIns="365750" tIns="45700" rIns="365750" bIns="45700" anchor="t" anchorCtr="0">
            <a:noAutofit/>
          </a:bodyPr>
          <a:lstStyle/>
          <a:p>
            <a:pPr marL="0" lvl="0" indent="0" algn="ctr" rtl="0">
              <a:lnSpc>
                <a:spcPct val="100000"/>
              </a:lnSpc>
              <a:spcBef>
                <a:spcPts val="0"/>
              </a:spcBef>
              <a:spcAft>
                <a:spcPts val="0"/>
              </a:spcAft>
              <a:buClr>
                <a:schemeClr val="lt1"/>
              </a:buClr>
              <a:buSzPts val="6000"/>
              <a:buFont typeface="Arial"/>
              <a:buNone/>
            </a:pPr>
            <a:r>
              <a:rPr lang="en-US"/>
              <a:t>Questions?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609600" y="2247900"/>
            <a:ext cx="10972800" cy="684769"/>
          </a:xfrm>
          <a:prstGeom prst="rect">
            <a:avLst/>
          </a:prstGeom>
          <a:noFill/>
          <a:ln>
            <a:noFill/>
          </a:ln>
        </p:spPr>
        <p:txBody>
          <a:bodyPr spcFirstLastPara="1" wrap="square" lIns="365750" tIns="45700" rIns="365750" bIns="45700" anchor="ctr" anchorCtr="0">
            <a:noAutofit/>
          </a:bodyPr>
          <a:lstStyle/>
          <a:p>
            <a:pPr marL="0" lvl="0" indent="0" algn="l" rtl="0">
              <a:lnSpc>
                <a:spcPct val="90000"/>
              </a:lnSpc>
              <a:spcBef>
                <a:spcPts val="0"/>
              </a:spcBef>
              <a:spcAft>
                <a:spcPts val="0"/>
              </a:spcAft>
              <a:buClr>
                <a:srgbClr val="861C33"/>
              </a:buClr>
              <a:buSzPts val="3400"/>
              <a:buFont typeface="Arial"/>
              <a:buNone/>
            </a:pPr>
            <a:r>
              <a:rPr lang="en-US" sz="5300">
                <a:solidFill>
                  <a:schemeClr val="lt1"/>
                </a:solidFill>
              </a:rPr>
              <a:t>Thank you!</a:t>
            </a:r>
            <a:endParaRPr sz="53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A64685E-60A2-EA28-220A-149A8E787342}"/>
              </a:ext>
            </a:extLst>
          </p:cNvPr>
          <p:cNvSpPr/>
          <p:nvPr/>
        </p:nvSpPr>
        <p:spPr>
          <a:xfrm>
            <a:off x="2569464" y="3429000"/>
            <a:ext cx="1874520" cy="18013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39ADC3C-DD45-E072-A7B9-5C914F0999E6}"/>
              </a:ext>
            </a:extLst>
          </p:cNvPr>
          <p:cNvSpPr/>
          <p:nvPr/>
        </p:nvSpPr>
        <p:spPr>
          <a:xfrm>
            <a:off x="694944" y="1131779"/>
            <a:ext cx="1874520" cy="18013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934133C-37D8-1049-A4BE-B297FC052F55}"/>
              </a:ext>
            </a:extLst>
          </p:cNvPr>
          <p:cNvSpPr/>
          <p:nvPr/>
        </p:nvSpPr>
        <p:spPr>
          <a:xfrm>
            <a:off x="4640580" y="1058627"/>
            <a:ext cx="1874520" cy="18013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9B751EA-3712-4341-EAA2-7B08D430E8F8}"/>
              </a:ext>
            </a:extLst>
          </p:cNvPr>
          <p:cNvSpPr/>
          <p:nvPr/>
        </p:nvSpPr>
        <p:spPr>
          <a:xfrm>
            <a:off x="8750808" y="1131779"/>
            <a:ext cx="1874520" cy="18013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5C06C6-A1D2-5C66-AA88-73CDE83BC8E9}"/>
              </a:ext>
            </a:extLst>
          </p:cNvPr>
          <p:cNvSpPr/>
          <p:nvPr/>
        </p:nvSpPr>
        <p:spPr>
          <a:xfrm>
            <a:off x="7036308" y="3429000"/>
            <a:ext cx="1874520" cy="18013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B30253E-1F22-A022-9EEA-CA558BB641C3}"/>
              </a:ext>
            </a:extLst>
          </p:cNvPr>
          <p:cNvSpPr txBox="1"/>
          <p:nvPr/>
        </p:nvSpPr>
        <p:spPr>
          <a:xfrm>
            <a:off x="813816" y="3021575"/>
            <a:ext cx="1755648" cy="307777"/>
          </a:xfrm>
          <a:prstGeom prst="rect">
            <a:avLst/>
          </a:prstGeom>
          <a:noFill/>
        </p:spPr>
        <p:txBody>
          <a:bodyPr wrap="square" rtlCol="0">
            <a:spAutoFit/>
          </a:bodyPr>
          <a:lstStyle/>
          <a:p>
            <a:pPr algn="ctr"/>
            <a:r>
              <a:rPr lang="en-US" dirty="0"/>
              <a:t>Bagdat</a:t>
            </a:r>
          </a:p>
        </p:txBody>
      </p:sp>
      <p:sp>
        <p:nvSpPr>
          <p:cNvPr id="17" name="TextBox 16">
            <a:extLst>
              <a:ext uri="{FF2B5EF4-FFF2-40B4-BE49-F238E27FC236}">
                <a16:creationId xmlns:a16="http://schemas.microsoft.com/office/drawing/2014/main" id="{2CBA2594-D1E9-4EBA-E10B-913F5675D62E}"/>
              </a:ext>
            </a:extLst>
          </p:cNvPr>
          <p:cNvSpPr txBox="1"/>
          <p:nvPr/>
        </p:nvSpPr>
        <p:spPr>
          <a:xfrm>
            <a:off x="4700016" y="2997225"/>
            <a:ext cx="1755648" cy="307777"/>
          </a:xfrm>
          <a:prstGeom prst="rect">
            <a:avLst/>
          </a:prstGeom>
          <a:noFill/>
        </p:spPr>
        <p:txBody>
          <a:bodyPr wrap="square" rtlCol="0">
            <a:spAutoFit/>
          </a:bodyPr>
          <a:lstStyle/>
          <a:p>
            <a:pPr algn="ctr"/>
            <a:r>
              <a:rPr lang="en-US" dirty="0"/>
              <a:t>Bhargava</a:t>
            </a:r>
          </a:p>
        </p:txBody>
      </p:sp>
      <p:sp>
        <p:nvSpPr>
          <p:cNvPr id="18" name="TextBox 17">
            <a:extLst>
              <a:ext uri="{FF2B5EF4-FFF2-40B4-BE49-F238E27FC236}">
                <a16:creationId xmlns:a16="http://schemas.microsoft.com/office/drawing/2014/main" id="{81520EB3-35EA-76F8-7B61-E84B84FDD568}"/>
              </a:ext>
            </a:extLst>
          </p:cNvPr>
          <p:cNvSpPr txBox="1"/>
          <p:nvPr/>
        </p:nvSpPr>
        <p:spPr>
          <a:xfrm>
            <a:off x="8869680" y="2997225"/>
            <a:ext cx="1755648" cy="307777"/>
          </a:xfrm>
          <a:prstGeom prst="rect">
            <a:avLst/>
          </a:prstGeom>
          <a:noFill/>
        </p:spPr>
        <p:txBody>
          <a:bodyPr wrap="square" rtlCol="0">
            <a:spAutoFit/>
          </a:bodyPr>
          <a:lstStyle/>
          <a:p>
            <a:pPr algn="ctr"/>
            <a:r>
              <a:rPr lang="en-US" dirty="0"/>
              <a:t>Sarthak</a:t>
            </a:r>
          </a:p>
        </p:txBody>
      </p:sp>
      <p:sp>
        <p:nvSpPr>
          <p:cNvPr id="19" name="TextBox 18">
            <a:extLst>
              <a:ext uri="{FF2B5EF4-FFF2-40B4-BE49-F238E27FC236}">
                <a16:creationId xmlns:a16="http://schemas.microsoft.com/office/drawing/2014/main" id="{AD3BDBB3-9A2A-3010-4A64-F88B5834766A}"/>
              </a:ext>
            </a:extLst>
          </p:cNvPr>
          <p:cNvSpPr txBox="1"/>
          <p:nvPr/>
        </p:nvSpPr>
        <p:spPr>
          <a:xfrm>
            <a:off x="2628900" y="5311210"/>
            <a:ext cx="1755648" cy="307777"/>
          </a:xfrm>
          <a:prstGeom prst="rect">
            <a:avLst/>
          </a:prstGeom>
          <a:noFill/>
        </p:spPr>
        <p:txBody>
          <a:bodyPr wrap="square" rtlCol="0">
            <a:spAutoFit/>
          </a:bodyPr>
          <a:lstStyle/>
          <a:p>
            <a:pPr algn="ctr"/>
            <a:r>
              <a:rPr lang="en-US" dirty="0"/>
              <a:t>Aaron</a:t>
            </a:r>
          </a:p>
        </p:txBody>
      </p:sp>
      <p:sp>
        <p:nvSpPr>
          <p:cNvPr id="20" name="TextBox 19">
            <a:extLst>
              <a:ext uri="{FF2B5EF4-FFF2-40B4-BE49-F238E27FC236}">
                <a16:creationId xmlns:a16="http://schemas.microsoft.com/office/drawing/2014/main" id="{AE45CA90-F7D0-09FE-C322-29A2A6BA7DCB}"/>
              </a:ext>
            </a:extLst>
          </p:cNvPr>
          <p:cNvSpPr txBox="1"/>
          <p:nvPr/>
        </p:nvSpPr>
        <p:spPr>
          <a:xfrm>
            <a:off x="7155180" y="5311209"/>
            <a:ext cx="1755648" cy="307777"/>
          </a:xfrm>
          <a:prstGeom prst="rect">
            <a:avLst/>
          </a:prstGeom>
          <a:noFill/>
        </p:spPr>
        <p:txBody>
          <a:bodyPr wrap="square" rtlCol="0">
            <a:spAutoFit/>
          </a:bodyPr>
          <a:lstStyle/>
          <a:p>
            <a:pPr algn="ctr"/>
            <a:r>
              <a:rPr lang="en-US" dirty="0"/>
              <a:t>Temirkhan</a:t>
            </a:r>
          </a:p>
        </p:txBody>
      </p:sp>
      <p:sp>
        <p:nvSpPr>
          <p:cNvPr id="15" name="Oval 14">
            <a:extLst>
              <a:ext uri="{FF2B5EF4-FFF2-40B4-BE49-F238E27FC236}">
                <a16:creationId xmlns:a16="http://schemas.microsoft.com/office/drawing/2014/main" id="{63440D93-675A-4990-8101-5FEBCF0E22A5}"/>
              </a:ext>
            </a:extLst>
          </p:cNvPr>
          <p:cNvSpPr/>
          <p:nvPr/>
        </p:nvSpPr>
        <p:spPr>
          <a:xfrm>
            <a:off x="694944" y="1123875"/>
            <a:ext cx="1874520" cy="179503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7E29C6E-F5E5-4491-9618-F3BF2CB282A3}"/>
              </a:ext>
            </a:extLst>
          </p:cNvPr>
          <p:cNvSpPr/>
          <p:nvPr/>
        </p:nvSpPr>
        <p:spPr>
          <a:xfrm>
            <a:off x="7036308" y="3429000"/>
            <a:ext cx="1874520" cy="1801368"/>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2E8672E-F14A-4DD6-B333-E7C580150EB8}"/>
              </a:ext>
            </a:extLst>
          </p:cNvPr>
          <p:cNvSpPr/>
          <p:nvPr/>
        </p:nvSpPr>
        <p:spPr>
          <a:xfrm>
            <a:off x="4644912" y="1058627"/>
            <a:ext cx="1874520" cy="1801368"/>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13A51E4-A098-4F8D-B210-457432ADD838}"/>
              </a:ext>
            </a:extLst>
          </p:cNvPr>
          <p:cNvSpPr/>
          <p:nvPr/>
        </p:nvSpPr>
        <p:spPr>
          <a:xfrm>
            <a:off x="8746476" y="1131779"/>
            <a:ext cx="1874520" cy="1801368"/>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FCCFC6A-58D8-4CA7-BB12-EECC3B947C1B}"/>
              </a:ext>
            </a:extLst>
          </p:cNvPr>
          <p:cNvSpPr/>
          <p:nvPr/>
        </p:nvSpPr>
        <p:spPr>
          <a:xfrm>
            <a:off x="2546458" y="3414758"/>
            <a:ext cx="1897525" cy="1809273"/>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D6270B48-FD46-48B1-86DF-78CFE2406EE3}"/>
              </a:ext>
            </a:extLst>
          </p:cNvPr>
          <p:cNvSpPr>
            <a:spLocks noGrp="1"/>
          </p:cNvSpPr>
          <p:nvPr>
            <p:ph type="title"/>
          </p:nvPr>
        </p:nvSpPr>
        <p:spPr>
          <a:xfrm>
            <a:off x="1563587" y="357856"/>
            <a:ext cx="9057409" cy="701920"/>
          </a:xfrm>
        </p:spPr>
        <p:txBody>
          <a:bodyPr/>
          <a:lstStyle/>
          <a:p>
            <a:r>
              <a:rPr lang="en-US" dirty="0"/>
              <a:t>Project Team and Project Introduction</a:t>
            </a:r>
          </a:p>
        </p:txBody>
      </p:sp>
    </p:spTree>
    <p:extLst>
      <p:ext uri="{BB962C8B-B14F-4D97-AF65-F5344CB8AC3E}">
        <p14:creationId xmlns:p14="http://schemas.microsoft.com/office/powerpoint/2010/main" val="407737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A1D95-5782-2747-06ED-D6783ACFBEC1}"/>
              </a:ext>
            </a:extLst>
          </p:cNvPr>
          <p:cNvSpPr>
            <a:spLocks noGrp="1"/>
          </p:cNvSpPr>
          <p:nvPr>
            <p:ph type="body" idx="1"/>
          </p:nvPr>
        </p:nvSpPr>
        <p:spPr>
          <a:xfrm>
            <a:off x="609600" y="1600200"/>
            <a:ext cx="10972800" cy="896112"/>
          </a:xfrm>
        </p:spPr>
        <p:txBody>
          <a:bodyPr/>
          <a:lstStyle/>
          <a:p>
            <a:pPr marL="114300" indent="0">
              <a:buNone/>
            </a:pPr>
            <a:r>
              <a:rPr lang="en-US" dirty="0"/>
              <a:t>Scope : </a:t>
            </a:r>
            <a:r>
              <a:rPr lang="en-US" b="0" dirty="0"/>
              <a:t> </a:t>
            </a:r>
            <a:r>
              <a:rPr lang="en-US" b="0" dirty="0">
                <a:latin typeface="Calibri" panose="020F0502020204030204" pitchFamily="34" charset="0"/>
                <a:ea typeface="Calibri" panose="020F0502020204030204" pitchFamily="34" charset="0"/>
                <a:cs typeface="Calibri" panose="020F0502020204030204" pitchFamily="34" charset="0"/>
              </a:rPr>
              <a:t>This project aims to design and construct a sustainable “EcoPower Home” which incorporates cutting edge sustainable design with a  holistic approach to green  living, aiming to set a new standard for scalable eco-friendly residences</a:t>
            </a:r>
          </a:p>
        </p:txBody>
      </p:sp>
      <p:sp>
        <p:nvSpPr>
          <p:cNvPr id="3" name="Title 2">
            <a:extLst>
              <a:ext uri="{FF2B5EF4-FFF2-40B4-BE49-F238E27FC236}">
                <a16:creationId xmlns:a16="http://schemas.microsoft.com/office/drawing/2014/main" id="{344C955C-727F-97B6-DFF3-D5172F540894}"/>
              </a:ext>
            </a:extLst>
          </p:cNvPr>
          <p:cNvSpPr>
            <a:spLocks noGrp="1"/>
          </p:cNvSpPr>
          <p:nvPr>
            <p:ph type="title"/>
          </p:nvPr>
        </p:nvSpPr>
        <p:spPr/>
        <p:txBody>
          <a:bodyPr/>
          <a:lstStyle/>
          <a:p>
            <a:r>
              <a:rPr lang="en-US" dirty="0"/>
              <a:t>Project Scope, Objectives &amp; Purpose</a:t>
            </a:r>
          </a:p>
        </p:txBody>
      </p:sp>
      <p:sp>
        <p:nvSpPr>
          <p:cNvPr id="6" name="Text Placeholder 1">
            <a:extLst>
              <a:ext uri="{FF2B5EF4-FFF2-40B4-BE49-F238E27FC236}">
                <a16:creationId xmlns:a16="http://schemas.microsoft.com/office/drawing/2014/main" id="{586C3D62-B1DA-8EF1-EBC6-79C6A79D072E}"/>
              </a:ext>
            </a:extLst>
          </p:cNvPr>
          <p:cNvSpPr txBox="1">
            <a:spLocks/>
          </p:cNvSpPr>
          <p:nvPr/>
        </p:nvSpPr>
        <p:spPr>
          <a:xfrm>
            <a:off x="609600" y="2980944"/>
            <a:ext cx="10972800" cy="1216152"/>
          </a:xfrm>
          <a:prstGeom prst="rect">
            <a:avLst/>
          </a:prstGeom>
          <a:noFill/>
          <a:ln>
            <a:noFill/>
          </a:ln>
        </p:spPr>
        <p:txBody>
          <a:bodyPr spcFirstLastPara="1" wrap="square" lIns="365750" tIns="0" rIns="365750"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dk1"/>
              </a:buClr>
              <a:buSzPts val="1800"/>
              <a:buFont typeface="Arial"/>
              <a:buChar char="•"/>
              <a:defRPr sz="2000" b="1"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600"/>
              </a:spcBef>
              <a:spcAft>
                <a:spcPts val="0"/>
              </a:spcAft>
              <a:buClr>
                <a:schemeClr val="dk1"/>
              </a:buClr>
              <a:buSzPts val="1800"/>
              <a:buFont typeface="Arial"/>
              <a:buChar char="•"/>
              <a:defRPr sz="12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2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114300" indent="0">
              <a:buFont typeface="Arial"/>
              <a:buNone/>
            </a:pPr>
            <a:r>
              <a:rPr lang="en-US" dirty="0"/>
              <a:t>Objectives  : </a:t>
            </a:r>
            <a:r>
              <a:rPr lang="en-US" b="0" dirty="0"/>
              <a:t> </a:t>
            </a:r>
            <a:r>
              <a:rPr lang="en-US" b="0" dirty="0">
                <a:latin typeface="Calibri" panose="020F0502020204030204" pitchFamily="34" charset="0"/>
                <a:ea typeface="Calibri" panose="020F0502020204030204" pitchFamily="34" charset="0"/>
                <a:cs typeface="Calibri" panose="020F0502020204030204" pitchFamily="34" charset="0"/>
              </a:rPr>
              <a:t>We aim to design, construct &amp; deliver a 3000 sq. ft residential space complete with outdoor areas  and a garage that is net energy zero. In addition to the energy savings achieved through using renewables we target  lower construction cost by using alternate materials this ensures scalability.</a:t>
            </a:r>
          </a:p>
        </p:txBody>
      </p:sp>
      <p:sp>
        <p:nvSpPr>
          <p:cNvPr id="7" name="Text Placeholder 1">
            <a:extLst>
              <a:ext uri="{FF2B5EF4-FFF2-40B4-BE49-F238E27FC236}">
                <a16:creationId xmlns:a16="http://schemas.microsoft.com/office/drawing/2014/main" id="{4DEC29FB-FC6E-A544-5CE2-D88F0904F3AB}"/>
              </a:ext>
            </a:extLst>
          </p:cNvPr>
          <p:cNvSpPr txBox="1">
            <a:spLocks/>
          </p:cNvSpPr>
          <p:nvPr/>
        </p:nvSpPr>
        <p:spPr>
          <a:xfrm>
            <a:off x="609600" y="4660392"/>
            <a:ext cx="10972800" cy="896112"/>
          </a:xfrm>
          <a:prstGeom prst="rect">
            <a:avLst/>
          </a:prstGeom>
          <a:noFill/>
          <a:ln>
            <a:noFill/>
          </a:ln>
        </p:spPr>
        <p:txBody>
          <a:bodyPr spcFirstLastPara="1" wrap="square" lIns="365750" tIns="0" rIns="365750"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dk1"/>
              </a:buClr>
              <a:buSzPts val="1800"/>
              <a:buFont typeface="Arial"/>
              <a:buChar char="•"/>
              <a:defRPr sz="2000" b="1"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600"/>
              </a:spcBef>
              <a:spcAft>
                <a:spcPts val="0"/>
              </a:spcAft>
              <a:buClr>
                <a:schemeClr val="dk1"/>
              </a:buClr>
              <a:buSzPts val="1800"/>
              <a:buFont typeface="Arial"/>
              <a:buChar char="•"/>
              <a:defRPr sz="12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2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114300" indent="0">
              <a:buNone/>
            </a:pPr>
            <a:r>
              <a:rPr lang="en-US" dirty="0"/>
              <a:t>Purpose :</a:t>
            </a:r>
            <a:r>
              <a:rPr lang="en-US" b="0" dirty="0">
                <a:latin typeface="Calibri" panose="020F0502020204030204" pitchFamily="34" charset="0"/>
                <a:ea typeface="Calibri" panose="020F0502020204030204" pitchFamily="34" charset="0"/>
                <a:cs typeface="Calibri" panose="020F0502020204030204" pitchFamily="34" charset="0"/>
              </a:rPr>
              <a:t>The purpose of this project is to design and construct a sustainable eco house that serves as a model for environmentally friendly living. </a:t>
            </a:r>
          </a:p>
          <a:p>
            <a:pPr marL="114300" indent="0">
              <a:buFont typeface="Arial"/>
              <a:buNone/>
            </a:pPr>
            <a:endParaRPr lang="en-US" b="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352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le of rocks and clouds&#10;&#10;Description automatically generated">
            <a:extLst>
              <a:ext uri="{FF2B5EF4-FFF2-40B4-BE49-F238E27FC236}">
                <a16:creationId xmlns:a16="http://schemas.microsoft.com/office/drawing/2014/main" id="{4CE5E518-8FA6-8B05-D4AC-571C2C94B653}"/>
              </a:ext>
            </a:extLst>
          </p:cNvPr>
          <p:cNvPicPr>
            <a:picLocks noChangeAspect="1"/>
          </p:cNvPicPr>
          <p:nvPr/>
        </p:nvPicPr>
        <p:blipFill rotWithShape="1">
          <a:blip r:embed="rId3">
            <a:extLst>
              <a:ext uri="{28A0092B-C50C-407E-A947-70E740481C1C}">
                <a14:useLocalDpi xmlns:a14="http://schemas.microsoft.com/office/drawing/2010/main" val="0"/>
              </a:ext>
            </a:extLst>
          </a:blip>
          <a:srcRect t="7122" r="2" b="2"/>
          <a:stretch/>
        </p:blipFill>
        <p:spPr>
          <a:xfrm>
            <a:off x="7381876" y="1"/>
            <a:ext cx="4810125" cy="250183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17" name="Content Placeholder 16" descr="A construction vehicle with a crane&#10;&#10;Description automatically generated with medium confidence">
            <a:extLst>
              <a:ext uri="{FF2B5EF4-FFF2-40B4-BE49-F238E27FC236}">
                <a16:creationId xmlns:a16="http://schemas.microsoft.com/office/drawing/2014/main" id="{267018D6-1F8F-2F3E-3CE9-5B41328B847E}"/>
              </a:ext>
            </a:extLst>
          </p:cNvPr>
          <p:cNvPicPr>
            <a:picLocks noChangeAspect="1"/>
          </p:cNvPicPr>
          <p:nvPr/>
        </p:nvPicPr>
        <p:blipFill rotWithShape="1">
          <a:blip r:embed="rId4">
            <a:extLst>
              <a:ext uri="{28A0092B-C50C-407E-A947-70E740481C1C}">
                <a14:useLocalDpi xmlns:a14="http://schemas.microsoft.com/office/drawing/2010/main" val="0"/>
              </a:ext>
            </a:extLst>
          </a:blip>
          <a:srcRect l="5468" t="90" r="20962" b="22217"/>
          <a:stretch/>
        </p:blipFill>
        <p:spPr>
          <a:xfrm>
            <a:off x="5374639" y="2663707"/>
            <a:ext cx="4626927" cy="3261606"/>
          </a:xfrm>
          <a:custGeom>
            <a:avLst/>
            <a:gdLst/>
            <a:ahLst/>
            <a:cxnLst/>
            <a:rect l="l" t="t" r="r" b="b"/>
            <a:pathLst>
              <a:path w="4626927" h="4197911">
                <a:moveTo>
                  <a:pt x="1945141" y="0"/>
                </a:moveTo>
                <a:lnTo>
                  <a:pt x="1951364" y="0"/>
                </a:lnTo>
                <a:lnTo>
                  <a:pt x="3141155" y="0"/>
                </a:lnTo>
                <a:lnTo>
                  <a:pt x="4626927" y="0"/>
                </a:lnTo>
                <a:lnTo>
                  <a:pt x="2681786" y="4197911"/>
                </a:lnTo>
                <a:lnTo>
                  <a:pt x="0" y="4197911"/>
                </a:lnTo>
                <a:close/>
              </a:path>
            </a:pathLst>
          </a:custGeom>
        </p:spPr>
      </p:pic>
      <p:sp>
        <p:nvSpPr>
          <p:cNvPr id="2" name="Title 1">
            <a:extLst>
              <a:ext uri="{FF2B5EF4-FFF2-40B4-BE49-F238E27FC236}">
                <a16:creationId xmlns:a16="http://schemas.microsoft.com/office/drawing/2014/main" id="{34999446-8C76-28CE-915F-8C3BE34236A2}"/>
              </a:ext>
            </a:extLst>
          </p:cNvPr>
          <p:cNvSpPr>
            <a:spLocks noGrp="1"/>
          </p:cNvSpPr>
          <p:nvPr>
            <p:ph type="title"/>
          </p:nvPr>
        </p:nvSpPr>
        <p:spPr>
          <a:xfrm>
            <a:off x="692548" y="3585722"/>
            <a:ext cx="5308979" cy="852985"/>
          </a:xfrm>
        </p:spPr>
        <p:txBody>
          <a:bodyPr vert="horz" lIns="91440" tIns="45720" rIns="91440" bIns="45720" rtlCol="0">
            <a:normAutofit/>
          </a:bodyPr>
          <a:lstStyle/>
          <a:p>
            <a:r>
              <a:rPr lang="en-US" sz="3600" kern="1200" dirty="0">
                <a:solidFill>
                  <a:schemeClr val="bg2"/>
                </a:solidFill>
                <a:latin typeface="+mj-lt"/>
                <a:ea typeface="+mj-ea"/>
                <a:cs typeface="+mj-cs"/>
              </a:rPr>
              <a:t>Problems?</a:t>
            </a:r>
          </a:p>
        </p:txBody>
      </p:sp>
      <p:pic>
        <p:nvPicPr>
          <p:cNvPr id="11" name="Picture 10" descr="A group of people holding a banner&#10;&#10;Description automatically generated">
            <a:extLst>
              <a:ext uri="{FF2B5EF4-FFF2-40B4-BE49-F238E27FC236}">
                <a16:creationId xmlns:a16="http://schemas.microsoft.com/office/drawing/2014/main" id="{8114C8B8-F3DB-185A-B330-1C5EF4C14DE0}"/>
              </a:ext>
            </a:extLst>
          </p:cNvPr>
          <p:cNvPicPr>
            <a:picLocks noChangeAspect="1"/>
          </p:cNvPicPr>
          <p:nvPr/>
        </p:nvPicPr>
        <p:blipFill rotWithShape="1">
          <a:blip r:embed="rId5">
            <a:extLst>
              <a:ext uri="{28A0092B-C50C-407E-A947-70E740481C1C}">
                <a14:useLocalDpi xmlns:a14="http://schemas.microsoft.com/office/drawing/2010/main" val="0"/>
              </a:ext>
            </a:extLst>
          </a:blip>
          <a:srcRect t="9052"/>
          <a:stretch/>
        </p:blipFill>
        <p:spPr>
          <a:xfrm>
            <a:off x="4675537" y="-1"/>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7" name="Picture 6" descr="A graph with green houses and a red line&#10;&#10;Description automatically generated">
            <a:extLst>
              <a:ext uri="{FF2B5EF4-FFF2-40B4-BE49-F238E27FC236}">
                <a16:creationId xmlns:a16="http://schemas.microsoft.com/office/drawing/2014/main" id="{6B46BA3C-67A7-D334-9FB5-81BC64BDB4CA}"/>
              </a:ext>
            </a:extLst>
          </p:cNvPr>
          <p:cNvPicPr>
            <a:picLocks noChangeAspect="1"/>
          </p:cNvPicPr>
          <p:nvPr/>
        </p:nvPicPr>
        <p:blipFill rotWithShape="1">
          <a:blip r:embed="rId6">
            <a:extLst>
              <a:ext uri="{28A0092B-C50C-407E-A947-70E740481C1C}">
                <a14:useLocalDpi xmlns:a14="http://schemas.microsoft.com/office/drawing/2010/main" val="0"/>
              </a:ext>
            </a:extLst>
          </a:blip>
          <a:srcRect r="9764" b="2"/>
          <a:stretch/>
        </p:blipFill>
        <p:spPr>
          <a:xfrm>
            <a:off x="2280734" y="2"/>
            <a:ext cx="3393943" cy="2502843"/>
          </a:xfrm>
          <a:custGeom>
            <a:avLst/>
            <a:gdLst/>
            <a:ahLst/>
            <a:cxnLst/>
            <a:rect l="l" t="t" r="r" b="b"/>
            <a:pathLst>
              <a:path w="3393943" h="2502843">
                <a:moveTo>
                  <a:pt x="1159715" y="0"/>
                </a:moveTo>
                <a:lnTo>
                  <a:pt x="3393943" y="0"/>
                </a:lnTo>
                <a:lnTo>
                  <a:pt x="2234228" y="2502843"/>
                </a:lnTo>
                <a:lnTo>
                  <a:pt x="0" y="2502843"/>
                </a:lnTo>
                <a:close/>
              </a:path>
            </a:pathLst>
          </a:custGeom>
        </p:spPr>
      </p:pic>
      <p:pic>
        <p:nvPicPr>
          <p:cNvPr id="13" name="Picture 12" descr="A city with many tall buildings&#10;&#10;Description automatically generated">
            <a:extLst>
              <a:ext uri="{FF2B5EF4-FFF2-40B4-BE49-F238E27FC236}">
                <a16:creationId xmlns:a16="http://schemas.microsoft.com/office/drawing/2014/main" id="{74E9A2F9-4DD7-21B5-C660-D4ABAA2BCD99}"/>
              </a:ext>
            </a:extLst>
          </p:cNvPr>
          <p:cNvPicPr>
            <a:picLocks noChangeAspect="1"/>
          </p:cNvPicPr>
          <p:nvPr/>
        </p:nvPicPr>
        <p:blipFill rotWithShape="1">
          <a:blip r:embed="rId7">
            <a:extLst>
              <a:ext uri="{28A0092B-C50C-407E-A947-70E740481C1C}">
                <a14:useLocalDpi xmlns:a14="http://schemas.microsoft.com/office/drawing/2010/main" val="0"/>
              </a:ext>
            </a:extLst>
          </a:blip>
          <a:srcRect l="13229" r="11734" b="-1"/>
          <a:stretch/>
        </p:blipFill>
        <p:spPr>
          <a:xfrm>
            <a:off x="3"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20" name="Content Placeholder 19" descr="A group of cranes in a city&#10;&#10;Description automatically generated with medium confidence">
            <a:extLst>
              <a:ext uri="{FF2B5EF4-FFF2-40B4-BE49-F238E27FC236}">
                <a16:creationId xmlns:a16="http://schemas.microsoft.com/office/drawing/2014/main" id="{D909AA4F-1140-132C-2A1F-2F425138E492}"/>
              </a:ext>
            </a:extLst>
          </p:cNvPr>
          <p:cNvPicPr>
            <a:picLocks noChangeAspect="1"/>
          </p:cNvPicPr>
          <p:nvPr/>
        </p:nvPicPr>
        <p:blipFill rotWithShape="1">
          <a:blip r:embed="rId8">
            <a:extLst>
              <a:ext uri="{28A0092B-C50C-407E-A947-70E740481C1C}">
                <a14:useLocalDpi xmlns:a14="http://schemas.microsoft.com/office/drawing/2010/main" val="0"/>
              </a:ext>
            </a:extLst>
          </a:blip>
          <a:srcRect l="597" t="17789" r="42572" b="4512"/>
          <a:stretch/>
        </p:blipFill>
        <p:spPr>
          <a:xfrm>
            <a:off x="8264962" y="2660090"/>
            <a:ext cx="3927039" cy="3261606"/>
          </a:xfrm>
          <a:custGeom>
            <a:avLst/>
            <a:gdLst/>
            <a:ahLst/>
            <a:cxnLst/>
            <a:rect l="l" t="t" r="r" b="b"/>
            <a:pathLst>
              <a:path w="3927039" h="4197911">
                <a:moveTo>
                  <a:pt x="1945141" y="0"/>
                </a:moveTo>
                <a:lnTo>
                  <a:pt x="1951364" y="0"/>
                </a:lnTo>
                <a:lnTo>
                  <a:pt x="3141155" y="0"/>
                </a:lnTo>
                <a:lnTo>
                  <a:pt x="3927039" y="0"/>
                </a:lnTo>
                <a:lnTo>
                  <a:pt x="3927039" y="4194293"/>
                </a:lnTo>
                <a:lnTo>
                  <a:pt x="2683462" y="4194293"/>
                </a:lnTo>
                <a:lnTo>
                  <a:pt x="2681786" y="4197911"/>
                </a:lnTo>
                <a:lnTo>
                  <a:pt x="0" y="4197911"/>
                </a:lnTo>
                <a:close/>
              </a:path>
            </a:pathLst>
          </a:custGeom>
        </p:spPr>
      </p:pic>
    </p:spTree>
    <p:extLst>
      <p:ext uri="{BB962C8B-B14F-4D97-AF65-F5344CB8AC3E}">
        <p14:creationId xmlns:p14="http://schemas.microsoft.com/office/powerpoint/2010/main" val="73241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27F373-EE9A-AC7A-E1C7-5BEAFB9F6CF9}"/>
              </a:ext>
            </a:extLst>
          </p:cNvPr>
          <p:cNvSpPr>
            <a:spLocks noGrp="1"/>
          </p:cNvSpPr>
          <p:nvPr>
            <p:ph type="body" idx="1"/>
          </p:nvPr>
        </p:nvSpPr>
        <p:spPr/>
        <p:txBody>
          <a:bodyPr/>
          <a:lstStyle/>
          <a:p>
            <a:r>
              <a:rPr lang="en-US" dirty="0"/>
              <a:t>Aaron have a look tomorrow</a:t>
            </a:r>
          </a:p>
          <a:p>
            <a:endParaRPr lang="en-US" dirty="0"/>
          </a:p>
        </p:txBody>
      </p:sp>
      <p:sp>
        <p:nvSpPr>
          <p:cNvPr id="3" name="Title 2">
            <a:extLst>
              <a:ext uri="{FF2B5EF4-FFF2-40B4-BE49-F238E27FC236}">
                <a16:creationId xmlns:a16="http://schemas.microsoft.com/office/drawing/2014/main" id="{8CB7615E-54E1-64E3-314E-76E01C046D25}"/>
              </a:ext>
            </a:extLst>
          </p:cNvPr>
          <p:cNvSpPr>
            <a:spLocks noGrp="1"/>
          </p:cNvSpPr>
          <p:nvPr>
            <p:ph type="title"/>
          </p:nvPr>
        </p:nvSpPr>
        <p:spPr/>
        <p:txBody>
          <a:bodyPr/>
          <a:lstStyle/>
          <a:p>
            <a:r>
              <a:rPr lang="en-US" dirty="0"/>
              <a:t>Project Overview</a:t>
            </a:r>
          </a:p>
        </p:txBody>
      </p:sp>
    </p:spTree>
    <p:extLst>
      <p:ext uri="{BB962C8B-B14F-4D97-AF65-F5344CB8AC3E}">
        <p14:creationId xmlns:p14="http://schemas.microsoft.com/office/powerpoint/2010/main" val="277143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ftr" idx="11"/>
          </p:nvPr>
        </p:nvSpPr>
        <p:spPr>
          <a:xfrm>
            <a:off x="1946790" y="6337361"/>
            <a:ext cx="10009800" cy="3465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solidFill>
                  <a:srgbClr val="C7C8CB"/>
                </a:solidFill>
              </a:rPr>
              <a:t>UNIVERSITY OF MASSACHUSETTS AMHERST  |  </a:t>
            </a:r>
            <a:r>
              <a:rPr lang="en-US"/>
              <a:t>4</a:t>
            </a:r>
            <a:endParaRPr>
              <a:solidFill>
                <a:srgbClr val="C7C8CB"/>
              </a:solidFill>
            </a:endParaRPr>
          </a:p>
        </p:txBody>
      </p:sp>
      <p:sp>
        <p:nvSpPr>
          <p:cNvPr id="152" name="Google Shape;152;p25"/>
          <p:cNvSpPr txBox="1">
            <a:spLocks noGrp="1"/>
          </p:cNvSpPr>
          <p:nvPr>
            <p:ph type="title"/>
          </p:nvPr>
        </p:nvSpPr>
        <p:spPr>
          <a:xfrm>
            <a:off x="91500" y="376198"/>
            <a:ext cx="10515600" cy="652500"/>
          </a:xfrm>
          <a:prstGeom prst="rect">
            <a:avLst/>
          </a:prstGeom>
          <a:noFill/>
          <a:ln>
            <a:noFill/>
          </a:ln>
        </p:spPr>
        <p:txBody>
          <a:bodyPr spcFirstLastPara="1" wrap="square" lIns="365750" tIns="45700" rIns="365750" bIns="45700" anchor="t" anchorCtr="0">
            <a:noAutofit/>
          </a:bodyPr>
          <a:lstStyle/>
          <a:p>
            <a:pPr marL="0" lvl="0" indent="0" algn="l" rtl="0">
              <a:lnSpc>
                <a:spcPct val="90000"/>
              </a:lnSpc>
              <a:spcBef>
                <a:spcPts val="0"/>
              </a:spcBef>
              <a:spcAft>
                <a:spcPts val="0"/>
              </a:spcAft>
              <a:buClr>
                <a:srgbClr val="861C33"/>
              </a:buClr>
              <a:buSzPts val="3400"/>
              <a:buFont typeface="Arial"/>
              <a:buNone/>
            </a:pPr>
            <a:r>
              <a:rPr lang="en-US"/>
              <a:t>Work Breakdown Structure</a:t>
            </a:r>
            <a:endParaRPr/>
          </a:p>
        </p:txBody>
      </p:sp>
      <p:pic>
        <p:nvPicPr>
          <p:cNvPr id="6" name="Picture 5">
            <a:extLst>
              <a:ext uri="{FF2B5EF4-FFF2-40B4-BE49-F238E27FC236}">
                <a16:creationId xmlns:a16="http://schemas.microsoft.com/office/drawing/2014/main" id="{10009CD8-E4F4-4A99-BC03-07CE88AAFE99}"/>
              </a:ext>
            </a:extLst>
          </p:cNvPr>
          <p:cNvPicPr>
            <a:picLocks noChangeAspect="1"/>
          </p:cNvPicPr>
          <p:nvPr/>
        </p:nvPicPr>
        <p:blipFill>
          <a:blip r:embed="rId3"/>
          <a:stretch>
            <a:fillRect/>
          </a:stretch>
        </p:blipFill>
        <p:spPr>
          <a:xfrm>
            <a:off x="830580" y="1284078"/>
            <a:ext cx="10271760" cy="4289844"/>
          </a:xfrm>
          <a:prstGeom prst="rect">
            <a:avLst/>
          </a:prstGeom>
        </p:spPr>
      </p:pic>
    </p:spTree>
    <p:extLst>
      <p:ext uri="{BB962C8B-B14F-4D97-AF65-F5344CB8AC3E}">
        <p14:creationId xmlns:p14="http://schemas.microsoft.com/office/powerpoint/2010/main" val="327928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ftr" idx="11"/>
          </p:nvPr>
        </p:nvSpPr>
        <p:spPr>
          <a:xfrm>
            <a:off x="1946790" y="6337361"/>
            <a:ext cx="10009800" cy="3465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solidFill>
                  <a:srgbClr val="C7C8CB"/>
                </a:solidFill>
              </a:rPr>
              <a:t>UNIVERSITY OF MASSACHUSETTS AMHERST  |  </a:t>
            </a:r>
            <a:r>
              <a:rPr lang="en-US"/>
              <a:t>6</a:t>
            </a:r>
            <a:endParaRPr>
              <a:solidFill>
                <a:srgbClr val="C7C8CB"/>
              </a:solidFill>
            </a:endParaRPr>
          </a:p>
        </p:txBody>
      </p:sp>
      <p:sp>
        <p:nvSpPr>
          <p:cNvPr id="191" name="Google Shape;191;p27"/>
          <p:cNvSpPr txBox="1">
            <a:spLocks noGrp="1"/>
          </p:cNvSpPr>
          <p:nvPr>
            <p:ph type="title"/>
          </p:nvPr>
        </p:nvSpPr>
        <p:spPr>
          <a:xfrm>
            <a:off x="-98406" y="326036"/>
            <a:ext cx="10515600" cy="652500"/>
          </a:xfrm>
          <a:prstGeom prst="rect">
            <a:avLst/>
          </a:prstGeom>
          <a:noFill/>
          <a:ln>
            <a:noFill/>
          </a:ln>
        </p:spPr>
        <p:txBody>
          <a:bodyPr spcFirstLastPara="1" wrap="square" lIns="365750" tIns="45700" rIns="365750" bIns="45700" anchor="t" anchorCtr="0">
            <a:noAutofit/>
          </a:bodyPr>
          <a:lstStyle/>
          <a:p>
            <a:pPr marL="0" lvl="0" indent="0" algn="l" rtl="0">
              <a:lnSpc>
                <a:spcPct val="90000"/>
              </a:lnSpc>
              <a:spcBef>
                <a:spcPts val="0"/>
              </a:spcBef>
              <a:spcAft>
                <a:spcPts val="0"/>
              </a:spcAft>
              <a:buClr>
                <a:srgbClr val="861C33"/>
              </a:buClr>
              <a:buSzPts val="3400"/>
              <a:buFont typeface="Arial"/>
              <a:buNone/>
            </a:pPr>
            <a:r>
              <a:rPr lang="en-US" dirty="0"/>
              <a:t>Schedule Management</a:t>
            </a:r>
            <a:endParaRPr dirty="0"/>
          </a:p>
        </p:txBody>
      </p:sp>
      <p:pic>
        <p:nvPicPr>
          <p:cNvPr id="193" name="Google Shape;193;p27"/>
          <p:cNvPicPr preferRelativeResize="0"/>
          <p:nvPr/>
        </p:nvPicPr>
        <p:blipFill>
          <a:blip r:embed="rId3">
            <a:alphaModFix/>
          </a:blip>
          <a:stretch>
            <a:fillRect/>
          </a:stretch>
        </p:blipFill>
        <p:spPr>
          <a:xfrm>
            <a:off x="8530550" y="1600200"/>
            <a:ext cx="624254" cy="1943100"/>
          </a:xfrm>
          <a:prstGeom prst="rect">
            <a:avLst/>
          </a:prstGeom>
          <a:noFill/>
          <a:ln>
            <a:noFill/>
          </a:ln>
        </p:spPr>
      </p:pic>
      <p:sp>
        <p:nvSpPr>
          <p:cNvPr id="190" name="Google Shape;190;p27"/>
          <p:cNvSpPr txBox="1">
            <a:spLocks noGrp="1"/>
          </p:cNvSpPr>
          <p:nvPr>
            <p:ph type="body" idx="1"/>
          </p:nvPr>
        </p:nvSpPr>
        <p:spPr>
          <a:xfrm>
            <a:off x="9458131" y="472863"/>
            <a:ext cx="2733869" cy="346500"/>
          </a:xfrm>
          <a:prstGeom prst="rect">
            <a:avLst/>
          </a:prstGeom>
          <a:noFill/>
          <a:ln w="9525" cap="flat" cmpd="sng">
            <a:solidFill>
              <a:schemeClr val="lt1"/>
            </a:solidFill>
            <a:prstDash val="dot"/>
            <a:round/>
            <a:headEnd type="none" w="sm" len="sm"/>
            <a:tailEnd type="none" w="sm" len="sm"/>
          </a:ln>
        </p:spPr>
        <p:txBody>
          <a:bodyPr spcFirstLastPara="1" wrap="square" lIns="365750" tIns="0" rIns="365750" bIns="45700" anchor="t" anchorCtr="0">
            <a:noAutofit/>
          </a:bodyPr>
          <a:lstStyle/>
          <a:p>
            <a:pPr marL="457200" lvl="0" indent="-368300" algn="l" rtl="0">
              <a:lnSpc>
                <a:spcPct val="100000"/>
              </a:lnSpc>
              <a:spcBef>
                <a:spcPts val="0"/>
              </a:spcBef>
              <a:spcAft>
                <a:spcPts val="0"/>
              </a:spcAft>
              <a:buSzPts val="2200"/>
              <a:buChar char="❖"/>
            </a:pPr>
            <a:r>
              <a:rPr lang="en-US" sz="1600" dirty="0"/>
              <a:t>key milestones</a:t>
            </a:r>
            <a:endParaRPr sz="1600" dirty="0"/>
          </a:p>
        </p:txBody>
      </p:sp>
      <p:pic>
        <p:nvPicPr>
          <p:cNvPr id="8" name="Picture 7">
            <a:extLst>
              <a:ext uri="{FF2B5EF4-FFF2-40B4-BE49-F238E27FC236}">
                <a16:creationId xmlns:a16="http://schemas.microsoft.com/office/drawing/2014/main" id="{468A8E7C-B293-4A93-96C8-DDEE84AE493C}"/>
              </a:ext>
            </a:extLst>
          </p:cNvPr>
          <p:cNvPicPr>
            <a:picLocks noChangeAspect="1"/>
          </p:cNvPicPr>
          <p:nvPr/>
        </p:nvPicPr>
        <p:blipFill>
          <a:blip r:embed="rId4"/>
          <a:stretch>
            <a:fillRect/>
          </a:stretch>
        </p:blipFill>
        <p:spPr>
          <a:xfrm>
            <a:off x="103558" y="890123"/>
            <a:ext cx="11853032" cy="4950238"/>
          </a:xfrm>
          <a:prstGeom prst="rect">
            <a:avLst/>
          </a:prstGeom>
        </p:spPr>
      </p:pic>
    </p:spTree>
    <p:extLst>
      <p:ext uri="{BB962C8B-B14F-4D97-AF65-F5344CB8AC3E}">
        <p14:creationId xmlns:p14="http://schemas.microsoft.com/office/powerpoint/2010/main" val="72828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ftr" idx="11"/>
          </p:nvPr>
        </p:nvSpPr>
        <p:spPr>
          <a:xfrm>
            <a:off x="1946790" y="6337361"/>
            <a:ext cx="10009800" cy="3465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solidFill>
                  <a:srgbClr val="C7C8CB"/>
                </a:solidFill>
              </a:rPr>
              <a:t>UNIVERSITY OF MASSACHUSETTS AMHERST  |  </a:t>
            </a:r>
            <a:r>
              <a:rPr lang="en-US"/>
              <a:t>12</a:t>
            </a:r>
            <a:endParaRPr>
              <a:solidFill>
                <a:srgbClr val="C7C8CB"/>
              </a:solidFill>
            </a:endParaRPr>
          </a:p>
        </p:txBody>
      </p:sp>
      <p:sp>
        <p:nvSpPr>
          <p:cNvPr id="259" name="Google Shape;259;p33"/>
          <p:cNvSpPr txBox="1">
            <a:spLocks noGrp="1"/>
          </p:cNvSpPr>
          <p:nvPr>
            <p:ph type="title"/>
          </p:nvPr>
        </p:nvSpPr>
        <p:spPr>
          <a:xfrm>
            <a:off x="152400" y="502546"/>
            <a:ext cx="10972800" cy="684900"/>
          </a:xfrm>
          <a:prstGeom prst="rect">
            <a:avLst/>
          </a:prstGeom>
          <a:noFill/>
          <a:ln>
            <a:noFill/>
          </a:ln>
        </p:spPr>
        <p:txBody>
          <a:bodyPr spcFirstLastPara="1" wrap="square" lIns="365750" tIns="45700" rIns="365750" bIns="45700" anchor="t" anchorCtr="0">
            <a:noAutofit/>
          </a:bodyPr>
          <a:lstStyle/>
          <a:p>
            <a:pPr marL="0" lvl="0" indent="0" algn="l" rtl="0">
              <a:lnSpc>
                <a:spcPct val="90000"/>
              </a:lnSpc>
              <a:spcBef>
                <a:spcPts val="0"/>
              </a:spcBef>
              <a:spcAft>
                <a:spcPts val="0"/>
              </a:spcAft>
              <a:buClr>
                <a:srgbClr val="862633"/>
              </a:buClr>
              <a:buSzPts val="3400"/>
              <a:buFont typeface="Arial"/>
              <a:buNone/>
            </a:pPr>
            <a:r>
              <a:rPr lang="en-US"/>
              <a:t>Cost Breakdown Structure</a:t>
            </a:r>
            <a:endParaRPr/>
          </a:p>
        </p:txBody>
      </p:sp>
      <p:pic>
        <p:nvPicPr>
          <p:cNvPr id="2" name="Picture 1">
            <a:extLst>
              <a:ext uri="{FF2B5EF4-FFF2-40B4-BE49-F238E27FC236}">
                <a16:creationId xmlns:a16="http://schemas.microsoft.com/office/drawing/2014/main" id="{A56C25E6-8EEE-49FA-81F7-B366324A5953}"/>
              </a:ext>
            </a:extLst>
          </p:cNvPr>
          <p:cNvPicPr>
            <a:picLocks noChangeAspect="1"/>
          </p:cNvPicPr>
          <p:nvPr/>
        </p:nvPicPr>
        <p:blipFill>
          <a:blip r:embed="rId3"/>
          <a:stretch>
            <a:fillRect/>
          </a:stretch>
        </p:blipFill>
        <p:spPr>
          <a:xfrm>
            <a:off x="1855103" y="1341303"/>
            <a:ext cx="4048690" cy="3943900"/>
          </a:xfrm>
          <a:prstGeom prst="rect">
            <a:avLst/>
          </a:prstGeom>
        </p:spPr>
      </p:pic>
      <p:pic>
        <p:nvPicPr>
          <p:cNvPr id="4" name="Picture 3">
            <a:extLst>
              <a:ext uri="{FF2B5EF4-FFF2-40B4-BE49-F238E27FC236}">
                <a16:creationId xmlns:a16="http://schemas.microsoft.com/office/drawing/2014/main" id="{412E6EE3-E93C-4F0A-9AC5-6B4FCCD19B77}"/>
              </a:ext>
            </a:extLst>
          </p:cNvPr>
          <p:cNvPicPr>
            <a:picLocks noChangeAspect="1"/>
          </p:cNvPicPr>
          <p:nvPr/>
        </p:nvPicPr>
        <p:blipFill>
          <a:blip r:embed="rId4"/>
          <a:stretch>
            <a:fillRect/>
          </a:stretch>
        </p:blipFill>
        <p:spPr>
          <a:xfrm>
            <a:off x="6567744" y="1341303"/>
            <a:ext cx="3663236" cy="3943900"/>
          </a:xfrm>
          <a:prstGeom prst="rect">
            <a:avLst/>
          </a:prstGeom>
        </p:spPr>
      </p:pic>
    </p:spTree>
    <p:extLst>
      <p:ext uri="{BB962C8B-B14F-4D97-AF65-F5344CB8AC3E}">
        <p14:creationId xmlns:p14="http://schemas.microsoft.com/office/powerpoint/2010/main" val="118014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A894F0-B60C-A82F-2015-5D39D44DE0E5}"/>
              </a:ext>
            </a:extLst>
          </p:cNvPr>
          <p:cNvSpPr>
            <a:spLocks noGrp="1"/>
          </p:cNvSpPr>
          <p:nvPr>
            <p:ph type="title"/>
          </p:nvPr>
        </p:nvSpPr>
        <p:spPr>
          <a:xfrm>
            <a:off x="91843" y="370362"/>
            <a:ext cx="10972800" cy="684769"/>
          </a:xfrm>
        </p:spPr>
        <p:txBody>
          <a:bodyPr/>
          <a:lstStyle/>
          <a:p>
            <a:r>
              <a:rPr lang="en-US" sz="2000" dirty="0"/>
              <a:t>Risk Assessment</a:t>
            </a:r>
            <a:br>
              <a:rPr lang="en-US" dirty="0"/>
            </a:br>
            <a:endParaRPr lang="en-US" dirty="0"/>
          </a:p>
        </p:txBody>
      </p:sp>
      <p:graphicFrame>
        <p:nvGraphicFramePr>
          <p:cNvPr id="4" name="Table 3">
            <a:extLst>
              <a:ext uri="{FF2B5EF4-FFF2-40B4-BE49-F238E27FC236}">
                <a16:creationId xmlns:a16="http://schemas.microsoft.com/office/drawing/2014/main" id="{4DC61F9C-6531-AF51-0BEC-03D6164592A0}"/>
              </a:ext>
            </a:extLst>
          </p:cNvPr>
          <p:cNvGraphicFramePr>
            <a:graphicFrameLocks noGrp="1"/>
          </p:cNvGraphicFramePr>
          <p:nvPr>
            <p:extLst>
              <p:ext uri="{D42A27DB-BD31-4B8C-83A1-F6EECF244321}">
                <p14:modId xmlns:p14="http://schemas.microsoft.com/office/powerpoint/2010/main" val="1540275660"/>
              </p:ext>
            </p:extLst>
          </p:nvPr>
        </p:nvGraphicFramePr>
        <p:xfrm>
          <a:off x="1" y="779721"/>
          <a:ext cx="12192003" cy="5146158"/>
        </p:xfrm>
        <a:graphic>
          <a:graphicData uri="http://schemas.openxmlformats.org/drawingml/2006/table">
            <a:tbl>
              <a:tblPr firstRow="1" bandRow="1">
                <a:tableStyleId>{5C22544A-7EE6-4342-B048-85BDC9FD1C3A}</a:tableStyleId>
              </a:tblPr>
              <a:tblGrid>
                <a:gridCol w="936792">
                  <a:extLst>
                    <a:ext uri="{9D8B030D-6E8A-4147-A177-3AD203B41FA5}">
                      <a16:colId xmlns:a16="http://schemas.microsoft.com/office/drawing/2014/main" val="2871316318"/>
                    </a:ext>
                  </a:extLst>
                </a:gridCol>
                <a:gridCol w="936792">
                  <a:extLst>
                    <a:ext uri="{9D8B030D-6E8A-4147-A177-3AD203B41FA5}">
                      <a16:colId xmlns:a16="http://schemas.microsoft.com/office/drawing/2014/main" val="2436378312"/>
                    </a:ext>
                  </a:extLst>
                </a:gridCol>
                <a:gridCol w="936792">
                  <a:extLst>
                    <a:ext uri="{9D8B030D-6E8A-4147-A177-3AD203B41FA5}">
                      <a16:colId xmlns:a16="http://schemas.microsoft.com/office/drawing/2014/main" val="2370344896"/>
                    </a:ext>
                  </a:extLst>
                </a:gridCol>
                <a:gridCol w="936792">
                  <a:extLst>
                    <a:ext uri="{9D8B030D-6E8A-4147-A177-3AD203B41FA5}">
                      <a16:colId xmlns:a16="http://schemas.microsoft.com/office/drawing/2014/main" val="317433463"/>
                    </a:ext>
                  </a:extLst>
                </a:gridCol>
                <a:gridCol w="1618722">
                  <a:extLst>
                    <a:ext uri="{9D8B030D-6E8A-4147-A177-3AD203B41FA5}">
                      <a16:colId xmlns:a16="http://schemas.microsoft.com/office/drawing/2014/main" val="3965448665"/>
                    </a:ext>
                  </a:extLst>
                </a:gridCol>
                <a:gridCol w="906087">
                  <a:extLst>
                    <a:ext uri="{9D8B030D-6E8A-4147-A177-3AD203B41FA5}">
                      <a16:colId xmlns:a16="http://schemas.microsoft.com/office/drawing/2014/main" val="3458182716"/>
                    </a:ext>
                  </a:extLst>
                </a:gridCol>
                <a:gridCol w="930070">
                  <a:extLst>
                    <a:ext uri="{9D8B030D-6E8A-4147-A177-3AD203B41FA5}">
                      <a16:colId xmlns:a16="http://schemas.microsoft.com/office/drawing/2014/main" val="3038509263"/>
                    </a:ext>
                  </a:extLst>
                </a:gridCol>
                <a:gridCol w="993730">
                  <a:extLst>
                    <a:ext uri="{9D8B030D-6E8A-4147-A177-3AD203B41FA5}">
                      <a16:colId xmlns:a16="http://schemas.microsoft.com/office/drawing/2014/main" val="4014553555"/>
                    </a:ext>
                  </a:extLst>
                </a:gridCol>
                <a:gridCol w="1153076">
                  <a:extLst>
                    <a:ext uri="{9D8B030D-6E8A-4147-A177-3AD203B41FA5}">
                      <a16:colId xmlns:a16="http://schemas.microsoft.com/office/drawing/2014/main" val="3824975491"/>
                    </a:ext>
                  </a:extLst>
                </a:gridCol>
                <a:gridCol w="1184467">
                  <a:extLst>
                    <a:ext uri="{9D8B030D-6E8A-4147-A177-3AD203B41FA5}">
                      <a16:colId xmlns:a16="http://schemas.microsoft.com/office/drawing/2014/main" val="23913921"/>
                    </a:ext>
                  </a:extLst>
                </a:gridCol>
                <a:gridCol w="949842">
                  <a:extLst>
                    <a:ext uri="{9D8B030D-6E8A-4147-A177-3AD203B41FA5}">
                      <a16:colId xmlns:a16="http://schemas.microsoft.com/office/drawing/2014/main" val="2174984662"/>
                    </a:ext>
                  </a:extLst>
                </a:gridCol>
                <a:gridCol w="708841">
                  <a:extLst>
                    <a:ext uri="{9D8B030D-6E8A-4147-A177-3AD203B41FA5}">
                      <a16:colId xmlns:a16="http://schemas.microsoft.com/office/drawing/2014/main" val="4106931952"/>
                    </a:ext>
                  </a:extLst>
                </a:gridCol>
              </a:tblGrid>
              <a:tr h="559219">
                <a:tc>
                  <a:txBody>
                    <a:bodyPr/>
                    <a:lstStyle/>
                    <a:p>
                      <a:pPr algn="ctr"/>
                      <a:r>
                        <a:rPr lang="en-US" sz="1100" dirty="0"/>
                        <a:t>Type of Risk</a:t>
                      </a:r>
                      <a:endParaRPr lang="en-IN" sz="1100" dirty="0"/>
                    </a:p>
                  </a:txBody>
                  <a:tcPr marL="0" marR="0" marT="0" marB="0" anchor="ctr"/>
                </a:tc>
                <a:tc>
                  <a:txBody>
                    <a:bodyPr/>
                    <a:lstStyle/>
                    <a:p>
                      <a:pPr algn="ctr"/>
                      <a:r>
                        <a:rPr lang="en-US" sz="1100" dirty="0"/>
                        <a:t>Risk Owner</a:t>
                      </a:r>
                      <a:endParaRPr lang="en-IN" sz="1100" dirty="0"/>
                    </a:p>
                  </a:txBody>
                  <a:tcPr marL="0" marR="0" marT="0" marB="0" anchor="ctr"/>
                </a:tc>
                <a:tc>
                  <a:txBody>
                    <a:bodyPr/>
                    <a:lstStyle/>
                    <a:p>
                      <a:pPr algn="ctr"/>
                      <a:r>
                        <a:rPr lang="en-US" sz="1100" dirty="0"/>
                        <a:t>Root Cause</a:t>
                      </a:r>
                      <a:endParaRPr lang="en-IN" sz="1100" dirty="0"/>
                    </a:p>
                  </a:txBody>
                  <a:tcPr marL="0" marR="0" marT="0" marB="0" anchor="ctr"/>
                </a:tc>
                <a:tc>
                  <a:txBody>
                    <a:bodyPr/>
                    <a:lstStyle/>
                    <a:p>
                      <a:pPr algn="ctr"/>
                      <a:r>
                        <a:rPr lang="en-US" sz="1100" dirty="0"/>
                        <a:t>Outcome</a:t>
                      </a:r>
                      <a:endParaRPr lang="en-IN" sz="1100" dirty="0"/>
                    </a:p>
                  </a:txBody>
                  <a:tcPr marL="0" marR="0" marT="0" marB="0" anchor="ctr"/>
                </a:tc>
                <a:tc>
                  <a:txBody>
                    <a:bodyPr/>
                    <a:lstStyle/>
                    <a:p>
                      <a:pPr algn="ctr"/>
                      <a:r>
                        <a:rPr lang="en-US" sz="1100" dirty="0"/>
                        <a:t>Proposed risk Treatment  Actions to mitigate risk</a:t>
                      </a:r>
                      <a:endParaRPr lang="en-IN" sz="1100" dirty="0"/>
                    </a:p>
                  </a:txBody>
                  <a:tcPr marL="0" marR="0" marT="0" marB="0" anchor="ctr"/>
                </a:tc>
                <a:tc>
                  <a:txBody>
                    <a:bodyPr/>
                    <a:lstStyle/>
                    <a:p>
                      <a:pPr algn="ctr"/>
                      <a:r>
                        <a:rPr lang="en-US" sz="1100" dirty="0"/>
                        <a:t>Likelihood </a:t>
                      </a:r>
                      <a:endParaRPr lang="en-IN" sz="1100" dirty="0"/>
                    </a:p>
                  </a:txBody>
                  <a:tcPr marL="0" marR="0" marT="0" marB="0" anchor="ctr"/>
                </a:tc>
                <a:tc>
                  <a:txBody>
                    <a:bodyPr/>
                    <a:lstStyle/>
                    <a:p>
                      <a:pPr algn="ctr"/>
                      <a:r>
                        <a:rPr lang="en-US" sz="1100" dirty="0"/>
                        <a:t>Likelihood value</a:t>
                      </a:r>
                      <a:endParaRPr lang="en-IN" sz="1100" dirty="0"/>
                    </a:p>
                  </a:txBody>
                  <a:tcPr marL="0" marR="0" marT="0" marB="0" anchor="ctr"/>
                </a:tc>
                <a:tc>
                  <a:txBody>
                    <a:bodyPr/>
                    <a:lstStyle/>
                    <a:p>
                      <a:pPr algn="ctr"/>
                      <a:r>
                        <a:rPr lang="en-US" sz="1100" dirty="0"/>
                        <a:t>Consequence</a:t>
                      </a:r>
                      <a:endParaRPr lang="en-IN" sz="1100" dirty="0"/>
                    </a:p>
                  </a:txBody>
                  <a:tcPr marL="0" marR="0" marT="0" marB="0" anchor="ctr"/>
                </a:tc>
                <a:tc>
                  <a:txBody>
                    <a:bodyPr/>
                    <a:lstStyle/>
                    <a:p>
                      <a:pPr algn="ctr"/>
                      <a:r>
                        <a:rPr lang="en-US" sz="1100" dirty="0"/>
                        <a:t>Consequence value</a:t>
                      </a:r>
                      <a:endParaRPr lang="en-IN" sz="1100" dirty="0"/>
                    </a:p>
                  </a:txBody>
                  <a:tcPr marL="0" marR="0" marT="0" marB="0" anchor="ctr"/>
                </a:tc>
                <a:tc>
                  <a:txBody>
                    <a:bodyPr/>
                    <a:lstStyle/>
                    <a:p>
                      <a:pPr algn="ctr"/>
                      <a:r>
                        <a:rPr lang="en-US" sz="1100" dirty="0"/>
                        <a:t>Likelihood &amp; Consequence</a:t>
                      </a:r>
                      <a:endParaRPr lang="en-IN" sz="1100" dirty="0"/>
                    </a:p>
                  </a:txBody>
                  <a:tcPr marL="0" marR="0" marT="0" marB="0" anchor="ctr"/>
                </a:tc>
                <a:tc>
                  <a:txBody>
                    <a:bodyPr/>
                    <a:lstStyle/>
                    <a:p>
                      <a:pPr algn="ctr"/>
                      <a:r>
                        <a:rPr lang="en-US" sz="1100" dirty="0"/>
                        <a:t>Target  Risk Rating</a:t>
                      </a:r>
                      <a:endParaRPr lang="en-IN" sz="1100" dirty="0"/>
                    </a:p>
                  </a:txBody>
                  <a:tcPr marL="0" marR="0" marT="0" marB="0" anchor="ctr"/>
                </a:tc>
                <a:tc>
                  <a:txBody>
                    <a:bodyPr/>
                    <a:lstStyle/>
                    <a:p>
                      <a:pPr algn="ctr"/>
                      <a:r>
                        <a:rPr lang="en-US" sz="1100" dirty="0"/>
                        <a:t>Rank(L*C)</a:t>
                      </a:r>
                      <a:endParaRPr lang="en-IN" sz="1100" dirty="0"/>
                    </a:p>
                  </a:txBody>
                  <a:tcPr marL="0" marR="0" marT="0" marB="0" anchor="ctr"/>
                </a:tc>
                <a:extLst>
                  <a:ext uri="{0D108BD9-81ED-4DB2-BD59-A6C34878D82A}">
                    <a16:rowId xmlns:a16="http://schemas.microsoft.com/office/drawing/2014/main" val="4012247275"/>
                  </a:ext>
                </a:extLst>
              </a:tr>
              <a:tr h="872498">
                <a:tc>
                  <a:txBody>
                    <a:bodyPr/>
                    <a:lstStyle/>
                    <a:p>
                      <a:pPr marL="0" lvl="0" algn="ctr" defTabSz="914400" rtl="0" eaLnBrk="1" latinLnBrk="0" hangingPunct="1"/>
                      <a:r>
                        <a:rPr lang="en-US" sz="1100" kern="1200" dirty="0">
                          <a:solidFill>
                            <a:schemeClr val="dk1"/>
                          </a:solidFill>
                          <a:latin typeface="+mn-lt"/>
                          <a:ea typeface="+mn-ea"/>
                          <a:cs typeface="+mn-cs"/>
                        </a:rPr>
                        <a:t>Weather-related delays</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Project Manager</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a:solidFill>
                            <a:schemeClr val="dk1"/>
                          </a:solidFill>
                          <a:latin typeface="+mn-lt"/>
                          <a:ea typeface="+mn-ea"/>
                          <a:cs typeface="+mn-cs"/>
                        </a:rPr>
                        <a:t>Unpredictable weather</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Project delays, potential cost overruns</a:t>
                      </a:r>
                      <a:endParaRPr lang="en-IN" sz="1100" kern="1200" dirty="0">
                        <a:solidFill>
                          <a:schemeClr val="dk1"/>
                        </a:solidFill>
                        <a:latin typeface="+mn-lt"/>
                        <a:ea typeface="+mn-ea"/>
                        <a:cs typeface="+mn-cs"/>
                      </a:endParaRPr>
                    </a:p>
                  </a:txBody>
                  <a:tcPr marL="0" marR="0" marT="0" marB="0" anchor="ctr"/>
                </a:tc>
                <a:tc>
                  <a:txBody>
                    <a:bodyPr/>
                    <a:lstStyle/>
                    <a:p>
                      <a:pPr marL="0" lvl="0" algn="l" defTabSz="914400" rtl="0" eaLnBrk="1" latinLnBrk="0" hangingPunct="1"/>
                      <a:r>
                        <a:rPr lang="en-US" sz="1100" kern="1200" dirty="0">
                          <a:solidFill>
                            <a:schemeClr val="dk1"/>
                          </a:solidFill>
                          <a:latin typeface="+mn-lt"/>
                          <a:ea typeface="+mn-ea"/>
                          <a:cs typeface="+mn-cs"/>
                        </a:rPr>
                        <a:t>Schedule flexibility, monitor weather forecasts and invest in weather  resistant  construction methods</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Likely</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4</a:t>
                      </a:r>
                    </a:p>
                    <a:p>
                      <a:pPr marL="0" lvl="0" algn="ctr" defTabSz="914400" rtl="0" eaLnBrk="1" latinLnBrk="0" hangingPunct="1"/>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Major</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4</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L4,C4</a:t>
                      </a:r>
                      <a:endParaRPr lang="en-IN" sz="1100" kern="1200" dirty="0">
                        <a:solidFill>
                          <a:schemeClr val="dk1"/>
                        </a:solidFill>
                        <a:latin typeface="+mn-lt"/>
                        <a:ea typeface="+mn-ea"/>
                        <a:cs typeface="+mn-cs"/>
                      </a:endParaRPr>
                    </a:p>
                  </a:txBody>
                  <a:tcPr marL="0" marR="0" marT="0" marB="0" anchor="ctr">
                    <a:solidFill>
                      <a:srgbClr val="FF0000"/>
                    </a:solidFill>
                  </a:tcPr>
                </a:tc>
                <a:tc>
                  <a:txBody>
                    <a:bodyPr/>
                    <a:lstStyle/>
                    <a:p>
                      <a:pPr marL="0" lvl="0" algn="ctr" defTabSz="914400" rtl="0" eaLnBrk="1" latinLnBrk="0" hangingPunct="1"/>
                      <a:r>
                        <a:rPr lang="en-US" sz="1100" kern="1200" dirty="0">
                          <a:solidFill>
                            <a:schemeClr val="dk1"/>
                          </a:solidFill>
                          <a:latin typeface="+mn-lt"/>
                          <a:ea typeface="+mn-ea"/>
                          <a:cs typeface="+mn-cs"/>
                        </a:rPr>
                        <a:t>L1,C4</a:t>
                      </a:r>
                      <a:endParaRPr lang="en-IN" sz="1100" kern="1200" dirty="0">
                        <a:solidFill>
                          <a:schemeClr val="dk1"/>
                        </a:solidFill>
                        <a:latin typeface="+mn-lt"/>
                        <a:ea typeface="+mn-ea"/>
                        <a:cs typeface="+mn-cs"/>
                      </a:endParaRPr>
                    </a:p>
                  </a:txBody>
                  <a:tcPr marL="0" marR="0" marT="0" marB="0" anchor="ctr">
                    <a:solidFill>
                      <a:srgbClr val="00B050"/>
                    </a:solidFill>
                  </a:tcPr>
                </a:tc>
                <a:tc>
                  <a:txBody>
                    <a:bodyPr/>
                    <a:lstStyle/>
                    <a:p>
                      <a:pPr marL="0" lvl="0" algn="ctr" defTabSz="914400" rtl="0" eaLnBrk="1" latinLnBrk="0" hangingPunct="1"/>
                      <a:r>
                        <a:rPr lang="en-US" sz="1100" kern="1200" dirty="0">
                          <a:solidFill>
                            <a:schemeClr val="dk1"/>
                          </a:solidFill>
                          <a:latin typeface="+mn-lt"/>
                          <a:ea typeface="+mn-ea"/>
                          <a:cs typeface="+mn-cs"/>
                        </a:rPr>
                        <a:t>16</a:t>
                      </a:r>
                      <a:endParaRPr lang="en-IN" sz="11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3484375620"/>
                  </a:ext>
                </a:extLst>
              </a:tr>
              <a:tr h="523499">
                <a:tc>
                  <a:txBody>
                    <a:bodyPr/>
                    <a:lstStyle/>
                    <a:p>
                      <a:pPr marL="0" lvl="0" algn="ctr" defTabSz="914400" rtl="0" eaLnBrk="1" latinLnBrk="0" hangingPunct="1"/>
                      <a:r>
                        <a:rPr lang="en-US" sz="1100" kern="1200" dirty="0">
                          <a:solidFill>
                            <a:schemeClr val="dk1"/>
                          </a:solidFill>
                          <a:latin typeface="+mn-lt"/>
                          <a:ea typeface="+mn-ea"/>
                          <a:cs typeface="+mn-cs"/>
                        </a:rPr>
                        <a:t>Environmental  impact</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Environmental consultant</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Lack of environmental analysis</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a:solidFill>
                            <a:schemeClr val="dk1"/>
                          </a:solidFill>
                          <a:latin typeface="+mn-lt"/>
                          <a:ea typeface="+mn-ea"/>
                          <a:cs typeface="+mn-cs"/>
                        </a:rPr>
                        <a:t>Reputational damage, legal issues</a:t>
                      </a:r>
                      <a:endParaRPr lang="en-IN" sz="1100" kern="1200" dirty="0">
                        <a:solidFill>
                          <a:schemeClr val="dk1"/>
                        </a:solidFill>
                        <a:latin typeface="+mn-lt"/>
                        <a:ea typeface="+mn-ea"/>
                        <a:cs typeface="+mn-cs"/>
                      </a:endParaRPr>
                    </a:p>
                  </a:txBody>
                  <a:tcPr marL="0" marR="0" marT="0" marB="0" anchor="ctr"/>
                </a:tc>
                <a:tc>
                  <a:txBody>
                    <a:bodyPr/>
                    <a:lstStyle/>
                    <a:p>
                      <a:pPr marL="0" lvl="0" algn="l" defTabSz="914400" rtl="0" eaLnBrk="1" latinLnBrk="0" hangingPunct="1"/>
                      <a:r>
                        <a:rPr lang="en-US" sz="1100" kern="1200" dirty="0">
                          <a:solidFill>
                            <a:schemeClr val="dk1"/>
                          </a:solidFill>
                          <a:latin typeface="+mn-lt"/>
                          <a:ea typeface="+mn-ea"/>
                          <a:cs typeface="+mn-cs"/>
                        </a:rPr>
                        <a:t>Environmental impact assessments, consult with experts</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Likely</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4</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Major</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4</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L4,C4</a:t>
                      </a:r>
                      <a:endParaRPr lang="en-IN" sz="1100" kern="1200" dirty="0">
                        <a:solidFill>
                          <a:schemeClr val="dk1"/>
                        </a:solidFill>
                        <a:latin typeface="+mn-lt"/>
                        <a:ea typeface="+mn-ea"/>
                        <a:cs typeface="+mn-cs"/>
                      </a:endParaRPr>
                    </a:p>
                  </a:txBody>
                  <a:tcPr marL="0" marR="0" marT="0" marB="0" anchor="ctr">
                    <a:solidFill>
                      <a:srgbClr val="FF0000"/>
                    </a:solidFill>
                  </a:tcPr>
                </a:tc>
                <a:tc>
                  <a:txBody>
                    <a:bodyPr/>
                    <a:lstStyle/>
                    <a:p>
                      <a:pPr marL="0" lvl="0" algn="ctr" defTabSz="914400" rtl="0" eaLnBrk="1" latinLnBrk="0" hangingPunct="1"/>
                      <a:r>
                        <a:rPr lang="en-US" sz="1100" kern="1200" dirty="0">
                          <a:solidFill>
                            <a:schemeClr val="dk1"/>
                          </a:solidFill>
                          <a:latin typeface="+mn-lt"/>
                          <a:ea typeface="+mn-ea"/>
                          <a:cs typeface="+mn-cs"/>
                        </a:rPr>
                        <a:t>L1,C4</a:t>
                      </a:r>
                      <a:endParaRPr lang="en-IN" sz="1100" kern="1200" dirty="0">
                        <a:solidFill>
                          <a:schemeClr val="dk1"/>
                        </a:solidFill>
                        <a:latin typeface="+mn-lt"/>
                        <a:ea typeface="+mn-ea"/>
                        <a:cs typeface="+mn-cs"/>
                      </a:endParaRPr>
                    </a:p>
                  </a:txBody>
                  <a:tcPr marL="0" marR="0" marT="0" marB="0" anchor="ctr">
                    <a:solidFill>
                      <a:srgbClr val="00B050"/>
                    </a:solidFill>
                  </a:tcPr>
                </a:tc>
                <a:tc>
                  <a:txBody>
                    <a:bodyPr/>
                    <a:lstStyle/>
                    <a:p>
                      <a:pPr marL="0" lvl="0" algn="ctr" defTabSz="914400" rtl="0" eaLnBrk="1" latinLnBrk="0" hangingPunct="1"/>
                      <a:r>
                        <a:rPr lang="en-US" sz="1100" kern="1200" dirty="0">
                          <a:solidFill>
                            <a:schemeClr val="dk1"/>
                          </a:solidFill>
                          <a:latin typeface="+mn-lt"/>
                          <a:ea typeface="+mn-ea"/>
                          <a:cs typeface="+mn-cs"/>
                        </a:rPr>
                        <a:t>16</a:t>
                      </a:r>
                      <a:endParaRPr lang="en-IN" sz="11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515689404"/>
                  </a:ext>
                </a:extLst>
              </a:tr>
              <a:tr h="872498">
                <a:tc>
                  <a:txBody>
                    <a:bodyPr/>
                    <a:lstStyle/>
                    <a:p>
                      <a:pPr marL="0" lvl="0" algn="ctr" defTabSz="914400" rtl="0" eaLnBrk="1" latinLnBrk="0" hangingPunct="1"/>
                      <a:r>
                        <a:rPr lang="en-US" sz="1100" kern="1200" dirty="0">
                          <a:solidFill>
                            <a:schemeClr val="dk1"/>
                          </a:solidFill>
                          <a:latin typeface="+mn-lt"/>
                          <a:ea typeface="+mn-ea"/>
                          <a:cs typeface="+mn-cs"/>
                        </a:rPr>
                        <a:t>Material Shortages</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Supply chain Manager</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Supply chain disruptions</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a:solidFill>
                            <a:schemeClr val="dk1"/>
                          </a:solidFill>
                          <a:latin typeface="+mn-lt"/>
                          <a:ea typeface="+mn-ea"/>
                          <a:cs typeface="+mn-cs"/>
                        </a:rPr>
                        <a:t>Delays, increased costs</a:t>
                      </a:r>
                      <a:endParaRPr lang="en-IN" sz="1100" kern="1200" dirty="0">
                        <a:solidFill>
                          <a:schemeClr val="dk1"/>
                        </a:solidFill>
                        <a:latin typeface="+mn-lt"/>
                        <a:ea typeface="+mn-ea"/>
                        <a:cs typeface="+mn-cs"/>
                      </a:endParaRPr>
                    </a:p>
                  </a:txBody>
                  <a:tcPr marL="0" marR="0" marT="0" marB="0" anchor="ctr"/>
                </a:tc>
                <a:tc>
                  <a:txBody>
                    <a:bodyPr/>
                    <a:lstStyle/>
                    <a:p>
                      <a:pPr marL="0" lvl="0" algn="l" defTabSz="914400" rtl="0" eaLnBrk="1" latinLnBrk="0" hangingPunct="1"/>
                      <a:r>
                        <a:rPr lang="en-US" sz="1100" kern="1200" dirty="0">
                          <a:solidFill>
                            <a:schemeClr val="dk1"/>
                          </a:solidFill>
                          <a:latin typeface="+mn-lt"/>
                          <a:ea typeface="+mn-ea"/>
                          <a:cs typeface="+mn-cs"/>
                        </a:rPr>
                        <a:t>Diversify suppliers, maintain a buffer stock on critical materials, and regular supply chain monitoring</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possible</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3</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Major</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4</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L3,C4</a:t>
                      </a:r>
                      <a:endParaRPr lang="en-IN" sz="1100" kern="1200" dirty="0">
                        <a:solidFill>
                          <a:schemeClr val="dk1"/>
                        </a:solidFill>
                        <a:latin typeface="+mn-lt"/>
                        <a:ea typeface="+mn-ea"/>
                        <a:cs typeface="+mn-cs"/>
                      </a:endParaRPr>
                    </a:p>
                  </a:txBody>
                  <a:tcPr marL="0" marR="0" marT="0" marB="0" anchor="ctr">
                    <a:solidFill>
                      <a:srgbClr val="FFFF00"/>
                    </a:solidFill>
                  </a:tcPr>
                </a:tc>
                <a:tc>
                  <a:txBody>
                    <a:bodyPr/>
                    <a:lstStyle/>
                    <a:p>
                      <a:pPr marL="0" lvl="0" algn="ctr" defTabSz="914400" rtl="0" eaLnBrk="1" latinLnBrk="0" hangingPunct="1"/>
                      <a:r>
                        <a:rPr lang="en-US" sz="1100" kern="1200" dirty="0">
                          <a:solidFill>
                            <a:schemeClr val="dk1"/>
                          </a:solidFill>
                          <a:latin typeface="+mn-lt"/>
                          <a:ea typeface="+mn-ea"/>
                          <a:cs typeface="+mn-cs"/>
                        </a:rPr>
                        <a:t>L1,C4</a:t>
                      </a:r>
                      <a:endParaRPr lang="en-IN" sz="1100" kern="1200" dirty="0">
                        <a:solidFill>
                          <a:schemeClr val="dk1"/>
                        </a:solidFill>
                        <a:latin typeface="+mn-lt"/>
                        <a:ea typeface="+mn-ea"/>
                        <a:cs typeface="+mn-cs"/>
                      </a:endParaRPr>
                    </a:p>
                  </a:txBody>
                  <a:tcPr marL="0" marR="0" marT="0" marB="0" anchor="ctr">
                    <a:solidFill>
                      <a:srgbClr val="00B050"/>
                    </a:solidFill>
                  </a:tcPr>
                </a:tc>
                <a:tc>
                  <a:txBody>
                    <a:bodyPr/>
                    <a:lstStyle/>
                    <a:p>
                      <a:pPr marL="0" lvl="0" algn="ctr" defTabSz="914400" rtl="0" eaLnBrk="1" latinLnBrk="0" hangingPunct="1"/>
                      <a:r>
                        <a:rPr lang="en-US" sz="1100" kern="1200" dirty="0">
                          <a:solidFill>
                            <a:schemeClr val="dk1"/>
                          </a:solidFill>
                          <a:latin typeface="+mn-lt"/>
                          <a:ea typeface="+mn-ea"/>
                          <a:cs typeface="+mn-cs"/>
                        </a:rPr>
                        <a:t>12</a:t>
                      </a:r>
                      <a:endParaRPr lang="en-IN" sz="11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2473338932"/>
                  </a:ext>
                </a:extLst>
              </a:tr>
              <a:tr h="697997">
                <a:tc>
                  <a:txBody>
                    <a:bodyPr/>
                    <a:lstStyle/>
                    <a:p>
                      <a:pPr lvl="0" algn="ctr"/>
                      <a:r>
                        <a:rPr lang="en-US" sz="1100" dirty="0"/>
                        <a:t>Design Flaws</a:t>
                      </a:r>
                      <a:endParaRPr lang="en-IN" sz="1100" dirty="0"/>
                    </a:p>
                  </a:txBody>
                  <a:tcPr marL="0" marR="0" marT="0" marB="0" anchor="ctr"/>
                </a:tc>
                <a:tc>
                  <a:txBody>
                    <a:bodyPr/>
                    <a:lstStyle/>
                    <a:p>
                      <a:pPr lvl="0" algn="ctr"/>
                      <a:r>
                        <a:rPr lang="en-US" sz="1100" dirty="0"/>
                        <a:t>Lead Designer</a:t>
                      </a:r>
                      <a:endParaRPr lang="en-IN" sz="1100" dirty="0"/>
                    </a:p>
                  </a:txBody>
                  <a:tcPr marL="0" marR="0" marT="0" marB="0" anchor="ctr"/>
                </a:tc>
                <a:tc>
                  <a:txBody>
                    <a:bodyPr/>
                    <a:lstStyle/>
                    <a:p>
                      <a:pPr lvl="0" algn="ctr"/>
                      <a:r>
                        <a:rPr lang="en-US" sz="1100" dirty="0"/>
                        <a:t>Insufficient research</a:t>
                      </a:r>
                      <a:endParaRPr lang="en-IN" sz="1100" dirty="0"/>
                    </a:p>
                  </a:txBody>
                  <a:tcPr marL="0" marR="0" marT="0" marB="0" anchor="ctr"/>
                </a:tc>
                <a:tc>
                  <a:txBody>
                    <a:bodyPr/>
                    <a:lstStyle/>
                    <a:p>
                      <a:pPr lvl="0" algn="ctr"/>
                      <a:r>
                        <a:rPr lang="en-US" sz="1100"/>
                        <a:t>Revisions, delays, cost Overruns</a:t>
                      </a:r>
                      <a:endParaRPr lang="en-IN" sz="1100" dirty="0"/>
                    </a:p>
                  </a:txBody>
                  <a:tcPr marL="0" marR="0" marT="0" marB="0" anchor="ctr"/>
                </a:tc>
                <a:tc>
                  <a:txBody>
                    <a:bodyPr/>
                    <a:lstStyle/>
                    <a:p>
                      <a:pPr lvl="0" algn="l"/>
                      <a:r>
                        <a:rPr lang="en-US" sz="1100" dirty="0"/>
                        <a:t>Conduct through  research  and engage in iterative design processes</a:t>
                      </a:r>
                      <a:endParaRPr lang="en-IN" sz="1100" dirty="0"/>
                    </a:p>
                  </a:txBody>
                  <a:tcPr marL="0" marR="0" marT="0" marB="0" anchor="ctr"/>
                </a:tc>
                <a:tc>
                  <a:txBody>
                    <a:bodyPr/>
                    <a:lstStyle/>
                    <a:p>
                      <a:pPr lvl="0" algn="ctr"/>
                      <a:r>
                        <a:rPr lang="en-US" sz="1100" dirty="0"/>
                        <a:t>possible</a:t>
                      </a:r>
                      <a:endParaRPr lang="en-IN" sz="1100" dirty="0"/>
                    </a:p>
                  </a:txBody>
                  <a:tcPr marL="0" marR="0" marT="0" marB="0" anchor="ctr"/>
                </a:tc>
                <a:tc>
                  <a:txBody>
                    <a:bodyPr/>
                    <a:lstStyle/>
                    <a:p>
                      <a:pPr lvl="0" algn="ctr"/>
                      <a:r>
                        <a:rPr lang="en-US" sz="1100" dirty="0"/>
                        <a:t>3</a:t>
                      </a:r>
                      <a:endParaRPr lang="en-IN" sz="1100" dirty="0"/>
                    </a:p>
                  </a:txBody>
                  <a:tcPr marL="0" marR="0" marT="0" marB="0" anchor="ctr"/>
                </a:tc>
                <a:tc>
                  <a:txBody>
                    <a:bodyPr/>
                    <a:lstStyle/>
                    <a:p>
                      <a:pPr lvl="0" algn="ctr"/>
                      <a:r>
                        <a:rPr lang="en-US" sz="1100" dirty="0"/>
                        <a:t>Moderate</a:t>
                      </a:r>
                      <a:endParaRPr lang="en-IN" sz="1100" dirty="0"/>
                    </a:p>
                  </a:txBody>
                  <a:tcPr marL="0" marR="0" marT="0" marB="0" anchor="ctr"/>
                </a:tc>
                <a:tc>
                  <a:txBody>
                    <a:bodyPr/>
                    <a:lstStyle/>
                    <a:p>
                      <a:pPr lvl="0" algn="ctr"/>
                      <a:r>
                        <a:rPr lang="en-US" sz="1100" dirty="0"/>
                        <a:t>3</a:t>
                      </a:r>
                      <a:endParaRPr lang="en-IN" sz="1100" dirty="0"/>
                    </a:p>
                  </a:txBody>
                  <a:tcPr marL="0" marR="0" marT="0" marB="0" anchor="ctr"/>
                </a:tc>
                <a:tc>
                  <a:txBody>
                    <a:bodyPr/>
                    <a:lstStyle/>
                    <a:p>
                      <a:pPr lvl="0" algn="ctr"/>
                      <a:r>
                        <a:rPr lang="en-US" sz="1100" dirty="0">
                          <a:solidFill>
                            <a:schemeClr val="tx1"/>
                          </a:solidFill>
                        </a:rPr>
                        <a:t>L3,C3</a:t>
                      </a:r>
                      <a:endParaRPr lang="en-IN" sz="1100" dirty="0">
                        <a:solidFill>
                          <a:schemeClr val="tx1"/>
                        </a:solidFill>
                      </a:endParaRPr>
                    </a:p>
                  </a:txBody>
                  <a:tcPr marL="0" marR="0" marT="0" marB="0" anchor="ctr">
                    <a:solidFill>
                      <a:srgbClr val="FFFF00"/>
                    </a:solidFill>
                  </a:tcPr>
                </a:tc>
                <a:tc>
                  <a:txBody>
                    <a:bodyPr/>
                    <a:lstStyle/>
                    <a:p>
                      <a:pPr lvl="0" algn="ctr"/>
                      <a:r>
                        <a:rPr lang="en-US" sz="1100" dirty="0"/>
                        <a:t>L1,C3</a:t>
                      </a:r>
                      <a:endParaRPr lang="en-IN" sz="1100" dirty="0"/>
                    </a:p>
                  </a:txBody>
                  <a:tcPr marL="0" marR="0" marT="0" marB="0" anchor="ctr">
                    <a:solidFill>
                      <a:srgbClr val="00B050"/>
                    </a:solidFill>
                  </a:tcPr>
                </a:tc>
                <a:tc>
                  <a:txBody>
                    <a:bodyPr/>
                    <a:lstStyle/>
                    <a:p>
                      <a:pPr lvl="0" algn="ctr"/>
                      <a:r>
                        <a:rPr lang="en-US" sz="1100" dirty="0"/>
                        <a:t>9</a:t>
                      </a:r>
                      <a:endParaRPr lang="en-IN" sz="1100" dirty="0"/>
                    </a:p>
                  </a:txBody>
                  <a:tcPr marL="0" marR="0" marT="0" marB="0" anchor="ctr"/>
                </a:tc>
                <a:extLst>
                  <a:ext uri="{0D108BD9-81ED-4DB2-BD59-A6C34878D82A}">
                    <a16:rowId xmlns:a16="http://schemas.microsoft.com/office/drawing/2014/main" val="3647941957"/>
                  </a:ext>
                </a:extLst>
              </a:tr>
              <a:tr h="1061228">
                <a:tc>
                  <a:txBody>
                    <a:bodyPr/>
                    <a:lstStyle/>
                    <a:p>
                      <a:pPr lvl="0" algn="ctr"/>
                      <a:r>
                        <a:rPr lang="en-US" sz="1100" dirty="0"/>
                        <a:t>Regulatory compliance</a:t>
                      </a:r>
                      <a:endParaRPr lang="en-IN" sz="1100" dirty="0"/>
                    </a:p>
                  </a:txBody>
                  <a:tcPr marL="0" marR="0" marT="0" marB="0" anchor="ctr"/>
                </a:tc>
                <a:tc>
                  <a:txBody>
                    <a:bodyPr/>
                    <a:lstStyle/>
                    <a:p>
                      <a:pPr lvl="0" algn="ctr"/>
                      <a:r>
                        <a:rPr lang="en-US" sz="1100" dirty="0"/>
                        <a:t>Compliance Manager</a:t>
                      </a:r>
                      <a:endParaRPr lang="en-IN" sz="1100" dirty="0"/>
                    </a:p>
                  </a:txBody>
                  <a:tcPr marL="0" marR="0" marT="0" marB="0" anchor="ctr"/>
                </a:tc>
                <a:tc>
                  <a:txBody>
                    <a:bodyPr/>
                    <a:lstStyle/>
                    <a:p>
                      <a:pPr lvl="0" algn="ctr"/>
                      <a:r>
                        <a:rPr lang="en-US" sz="1100" dirty="0"/>
                        <a:t>Inadequate Understanding, changes in local building codes or regulations</a:t>
                      </a:r>
                      <a:endParaRPr lang="en-IN" sz="1100" dirty="0"/>
                    </a:p>
                  </a:txBody>
                  <a:tcPr marL="0" marR="0" marT="0" marB="0" anchor="ctr"/>
                </a:tc>
                <a:tc>
                  <a:txBody>
                    <a:bodyPr/>
                    <a:lstStyle/>
                    <a:p>
                      <a:pPr lvl="0" algn="ctr"/>
                      <a:r>
                        <a:rPr lang="en-US" sz="1100" dirty="0"/>
                        <a:t>Fines, rework and  delays in approvals </a:t>
                      </a:r>
                      <a:endParaRPr lang="en-IN" sz="1100" dirty="0"/>
                    </a:p>
                  </a:txBody>
                  <a:tcPr marL="0" marR="0" marT="0" marB="0" anchor="ctr"/>
                </a:tc>
                <a:tc>
                  <a:txBody>
                    <a:bodyPr/>
                    <a:lstStyle/>
                    <a:p>
                      <a:pPr lvl="0" algn="l"/>
                      <a:r>
                        <a:rPr lang="en-US" sz="1100" dirty="0"/>
                        <a:t>Hire experts to ensure compliance, regular checks on regulations</a:t>
                      </a:r>
                      <a:endParaRPr lang="en-IN" sz="1100" dirty="0"/>
                    </a:p>
                  </a:txBody>
                  <a:tcPr marL="0" marR="0" marT="0" marB="0" anchor="ctr"/>
                </a:tc>
                <a:tc>
                  <a:txBody>
                    <a:bodyPr/>
                    <a:lstStyle/>
                    <a:p>
                      <a:pPr lvl="0" algn="ctr"/>
                      <a:r>
                        <a:rPr lang="en-US" sz="1100" dirty="0"/>
                        <a:t>unlikely</a:t>
                      </a:r>
                      <a:endParaRPr lang="en-IN" sz="1100" dirty="0"/>
                    </a:p>
                  </a:txBody>
                  <a:tcPr marL="0" marR="0" marT="0" marB="0" anchor="ctr"/>
                </a:tc>
                <a:tc>
                  <a:txBody>
                    <a:bodyPr/>
                    <a:lstStyle/>
                    <a:p>
                      <a:pPr lvl="0" algn="ctr"/>
                      <a:r>
                        <a:rPr lang="en-US" sz="1100" dirty="0"/>
                        <a:t>2</a:t>
                      </a:r>
                      <a:endParaRPr lang="en-IN" sz="1100" dirty="0"/>
                    </a:p>
                  </a:txBody>
                  <a:tcPr marL="0" marR="0" marT="0" marB="0" anchor="ctr"/>
                </a:tc>
                <a:tc>
                  <a:txBody>
                    <a:bodyPr/>
                    <a:lstStyle/>
                    <a:p>
                      <a:pPr lvl="0" algn="ctr"/>
                      <a:r>
                        <a:rPr lang="en-US" sz="1100" dirty="0"/>
                        <a:t>Moderate</a:t>
                      </a:r>
                      <a:endParaRPr lang="en-IN" sz="1100" dirty="0"/>
                    </a:p>
                  </a:txBody>
                  <a:tcPr marL="0" marR="0" marT="0" marB="0" anchor="ctr"/>
                </a:tc>
                <a:tc>
                  <a:txBody>
                    <a:bodyPr/>
                    <a:lstStyle/>
                    <a:p>
                      <a:pPr lvl="0" algn="ctr"/>
                      <a:r>
                        <a:rPr lang="en-US" sz="1100" dirty="0"/>
                        <a:t>3</a:t>
                      </a:r>
                      <a:endParaRPr lang="en-IN" sz="1100" dirty="0"/>
                    </a:p>
                  </a:txBody>
                  <a:tcPr marL="0" marR="0" marT="0" marB="0" anchor="ctr"/>
                </a:tc>
                <a:tc>
                  <a:txBody>
                    <a:bodyPr/>
                    <a:lstStyle/>
                    <a:p>
                      <a:pPr lvl="0" algn="ctr"/>
                      <a:r>
                        <a:rPr lang="en-US" sz="1100" dirty="0"/>
                        <a:t>L2,C3</a:t>
                      </a:r>
                      <a:endParaRPr lang="en-IN" sz="1100" dirty="0"/>
                    </a:p>
                  </a:txBody>
                  <a:tcPr marL="0" marR="0" marT="0" marB="0" anchor="ctr">
                    <a:solidFill>
                      <a:srgbClr val="00B050"/>
                    </a:solidFill>
                  </a:tcPr>
                </a:tc>
                <a:tc>
                  <a:txBody>
                    <a:bodyPr/>
                    <a:lstStyle/>
                    <a:p>
                      <a:pPr lvl="0" algn="ctr"/>
                      <a:r>
                        <a:rPr lang="en-US" sz="1100" dirty="0"/>
                        <a:t>L1,C3</a:t>
                      </a:r>
                      <a:endParaRPr lang="en-IN" sz="1100" dirty="0"/>
                    </a:p>
                  </a:txBody>
                  <a:tcPr marL="0" marR="0" marT="0" marB="0" anchor="ctr">
                    <a:solidFill>
                      <a:srgbClr val="00B050"/>
                    </a:solidFill>
                  </a:tcPr>
                </a:tc>
                <a:tc>
                  <a:txBody>
                    <a:bodyPr/>
                    <a:lstStyle/>
                    <a:p>
                      <a:pPr lvl="0" algn="ctr"/>
                      <a:r>
                        <a:rPr lang="en-US" sz="1100" dirty="0"/>
                        <a:t>6</a:t>
                      </a:r>
                      <a:endParaRPr lang="en-IN" sz="1100" dirty="0"/>
                    </a:p>
                  </a:txBody>
                  <a:tcPr marL="0" marR="0" marT="0" marB="0" anchor="ctr"/>
                </a:tc>
                <a:extLst>
                  <a:ext uri="{0D108BD9-81ED-4DB2-BD59-A6C34878D82A}">
                    <a16:rowId xmlns:a16="http://schemas.microsoft.com/office/drawing/2014/main" val="3303279336"/>
                  </a:ext>
                </a:extLst>
              </a:tr>
              <a:tr h="559219">
                <a:tc>
                  <a:txBody>
                    <a:bodyPr/>
                    <a:lstStyle/>
                    <a:p>
                      <a:pPr marL="0" lvl="0" algn="ctr" defTabSz="914400" rtl="0" eaLnBrk="1" latinLnBrk="0" hangingPunct="1"/>
                      <a:r>
                        <a:rPr lang="en-US" sz="1100" kern="1200" dirty="0">
                          <a:solidFill>
                            <a:schemeClr val="dk1"/>
                          </a:solidFill>
                          <a:latin typeface="+mn-lt"/>
                          <a:ea typeface="+mn-ea"/>
                          <a:cs typeface="+mn-cs"/>
                        </a:rPr>
                        <a:t>Labor Shortages</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Project Manager</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a:solidFill>
                            <a:schemeClr val="dk1"/>
                          </a:solidFill>
                          <a:latin typeface="+mn-lt"/>
                          <a:ea typeface="+mn-ea"/>
                          <a:cs typeface="+mn-cs"/>
                        </a:rPr>
                        <a:t>Market conditions, skill gap</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a:solidFill>
                            <a:schemeClr val="dk1"/>
                          </a:solidFill>
                          <a:latin typeface="+mn-lt"/>
                          <a:ea typeface="+mn-ea"/>
                          <a:cs typeface="+mn-cs"/>
                        </a:rPr>
                        <a:t>Delays, increased labor costs</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Cross train workers, collaborate with multiple labor sources</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unlikely</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2</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Moderate</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3</a:t>
                      </a:r>
                      <a:endParaRPr lang="en-IN" sz="1100" kern="1200" dirty="0">
                        <a:solidFill>
                          <a:schemeClr val="dk1"/>
                        </a:solidFill>
                        <a:latin typeface="+mn-lt"/>
                        <a:ea typeface="+mn-ea"/>
                        <a:cs typeface="+mn-cs"/>
                      </a:endParaRPr>
                    </a:p>
                  </a:txBody>
                  <a:tcPr marL="0" marR="0" marT="0" marB="0" anchor="ctr"/>
                </a:tc>
                <a:tc>
                  <a:txBody>
                    <a:bodyPr/>
                    <a:lstStyle/>
                    <a:p>
                      <a:pPr marL="0" lvl="0" algn="ctr" defTabSz="914400" rtl="0" eaLnBrk="1" latinLnBrk="0" hangingPunct="1"/>
                      <a:r>
                        <a:rPr lang="en-US" sz="1100" kern="1200" dirty="0">
                          <a:solidFill>
                            <a:schemeClr val="dk1"/>
                          </a:solidFill>
                          <a:latin typeface="+mn-lt"/>
                          <a:ea typeface="+mn-ea"/>
                          <a:cs typeface="+mn-cs"/>
                        </a:rPr>
                        <a:t>L2,C3</a:t>
                      </a:r>
                      <a:endParaRPr lang="en-IN" sz="1100" kern="1200" dirty="0">
                        <a:solidFill>
                          <a:schemeClr val="dk1"/>
                        </a:solidFill>
                        <a:latin typeface="+mn-lt"/>
                        <a:ea typeface="+mn-ea"/>
                        <a:cs typeface="+mn-cs"/>
                      </a:endParaRPr>
                    </a:p>
                  </a:txBody>
                  <a:tcPr marL="0" marR="0" marT="0" marB="0" anchor="ctr">
                    <a:solidFill>
                      <a:srgbClr val="00B050"/>
                    </a:solidFill>
                  </a:tcPr>
                </a:tc>
                <a:tc>
                  <a:txBody>
                    <a:bodyPr/>
                    <a:lstStyle/>
                    <a:p>
                      <a:pPr marL="0" lvl="0" algn="ctr" defTabSz="914400" rtl="0" eaLnBrk="1" latinLnBrk="0" hangingPunct="1"/>
                      <a:r>
                        <a:rPr lang="en-US" sz="1100" kern="1200" dirty="0">
                          <a:solidFill>
                            <a:schemeClr val="dk1"/>
                          </a:solidFill>
                          <a:latin typeface="+mn-lt"/>
                          <a:ea typeface="+mn-ea"/>
                          <a:cs typeface="+mn-cs"/>
                        </a:rPr>
                        <a:t>L1,C3</a:t>
                      </a:r>
                      <a:endParaRPr lang="en-IN" sz="1100" kern="1200" dirty="0">
                        <a:solidFill>
                          <a:schemeClr val="dk1"/>
                        </a:solidFill>
                        <a:latin typeface="+mn-lt"/>
                        <a:ea typeface="+mn-ea"/>
                        <a:cs typeface="+mn-cs"/>
                      </a:endParaRPr>
                    </a:p>
                  </a:txBody>
                  <a:tcPr marL="0" marR="0" marT="0" marB="0" anchor="ctr">
                    <a:solidFill>
                      <a:srgbClr val="00B050"/>
                    </a:solidFill>
                  </a:tcPr>
                </a:tc>
                <a:tc>
                  <a:txBody>
                    <a:bodyPr/>
                    <a:lstStyle/>
                    <a:p>
                      <a:pPr marL="0" lvl="0" algn="ctr" defTabSz="914400" rtl="0" eaLnBrk="1" latinLnBrk="0" hangingPunct="1"/>
                      <a:r>
                        <a:rPr lang="en-US" sz="1100" kern="1200" dirty="0">
                          <a:solidFill>
                            <a:schemeClr val="dk1"/>
                          </a:solidFill>
                          <a:latin typeface="+mn-lt"/>
                          <a:ea typeface="+mn-ea"/>
                          <a:cs typeface="+mn-cs"/>
                        </a:rPr>
                        <a:t>6</a:t>
                      </a:r>
                      <a:endParaRPr lang="en-IN" sz="11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2015916666"/>
                  </a:ext>
                </a:extLst>
              </a:tr>
            </a:tbl>
          </a:graphicData>
        </a:graphic>
      </p:graphicFrame>
    </p:spTree>
    <p:extLst>
      <p:ext uri="{BB962C8B-B14F-4D97-AF65-F5344CB8AC3E}">
        <p14:creationId xmlns:p14="http://schemas.microsoft.com/office/powerpoint/2010/main" val="1141115756"/>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862633"/>
      </a:dk2>
      <a:lt2>
        <a:srgbClr val="76797D"/>
      </a:lt2>
      <a:accent1>
        <a:srgbClr val="9B2B24"/>
      </a:accent1>
      <a:accent2>
        <a:srgbClr val="D1A117"/>
      </a:accent2>
      <a:accent3>
        <a:srgbClr val="A8431E"/>
      </a:accent3>
      <a:accent4>
        <a:srgbClr val="C67530"/>
      </a:accent4>
      <a:accent5>
        <a:srgbClr val="A79968"/>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D7FA4EF-BFF6-404A-AB5A-DABDB8A5E482}">
  <we:reference id="wa200005566" version="1.0.0.0" store="en-US" storeType="OMEX"/>
  <we:alternateReferences>
    <we:reference id="wa200005566" version="1.0.0.0"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176BAC6603B84CAB7CB3D4EEC1EF08" ma:contentTypeVersion="8" ma:contentTypeDescription="Create a new document." ma:contentTypeScope="" ma:versionID="86c2c3a21ba6158c0ae197b713b046a1">
  <xsd:schema xmlns:xsd="http://www.w3.org/2001/XMLSchema" xmlns:xs="http://www.w3.org/2001/XMLSchema" xmlns:p="http://schemas.microsoft.com/office/2006/metadata/properties" xmlns:ns3="8edc1ec6-1b8d-40b1-b2b4-b91c732e9ad6" targetNamespace="http://schemas.microsoft.com/office/2006/metadata/properties" ma:root="true" ma:fieldsID="cc7e58ad86892faae3c41db604719435" ns3:_="">
    <xsd:import namespace="8edc1ec6-1b8d-40b1-b2b4-b91c732e9ad6"/>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dc1ec6-1b8d-40b1-b2b4-b91c732e9a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96DBF5-62EC-44A0-98C2-41EFC8012D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dc1ec6-1b8d-40b1-b2b4-b91c732e9a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B672EC-6FD0-406C-B03C-34B152349B25}">
  <ds:schemaRefs>
    <ds:schemaRef ds:uri="http://purl.org/dc/dcmitype/"/>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terms/"/>
    <ds:schemaRef ds:uri="http://purl.org/dc/elements/1.1/"/>
    <ds:schemaRef ds:uri="http://schemas.microsoft.com/office/infopath/2007/PartnerControls"/>
    <ds:schemaRef ds:uri="8edc1ec6-1b8d-40b1-b2b4-b91c732e9ad6"/>
  </ds:schemaRefs>
</ds:datastoreItem>
</file>

<file path=customXml/itemProps3.xml><?xml version="1.0" encoding="utf-8"?>
<ds:datastoreItem xmlns:ds="http://schemas.openxmlformats.org/officeDocument/2006/customXml" ds:itemID="{37D854FE-0616-457D-B4E3-9B35F948DB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2845</TotalTime>
  <Words>966</Words>
  <Application>Microsoft Office PowerPoint</Application>
  <PresentationFormat>Widescreen</PresentationFormat>
  <Paragraphs>183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Arial</vt:lpstr>
      <vt:lpstr>Wingdings</vt:lpstr>
      <vt:lpstr>Office Theme</vt:lpstr>
      <vt:lpstr>EcoPower Home</vt:lpstr>
      <vt:lpstr>Project Team and Project Introduction</vt:lpstr>
      <vt:lpstr>Project Scope, Objectives &amp; Purpose</vt:lpstr>
      <vt:lpstr>Problems?</vt:lpstr>
      <vt:lpstr>Project Overview</vt:lpstr>
      <vt:lpstr>Work Breakdown Structure</vt:lpstr>
      <vt:lpstr>Schedule Management</vt:lpstr>
      <vt:lpstr>Cost Breakdown Structure</vt:lpstr>
      <vt:lpstr>Risk Assessment </vt:lpstr>
      <vt:lpstr>PowerPoint Presentation</vt:lpstr>
      <vt:lpstr>Recovery of the Schedule</vt:lpstr>
      <vt:lpstr>Critical Path </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Construction of a Sustainable Eco House</dc:title>
  <dc:creator>Aaron Akkara</dc:creator>
  <cp:lastModifiedBy>Sarthak Raj</cp:lastModifiedBy>
  <cp:revision>38</cp:revision>
  <dcterms:modified xsi:type="dcterms:W3CDTF">2024-09-30T00:32:11Z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0x010100B8176BAC6603B84CAB7CB3D4EEC1EF08</vt:lpwstr>
  </property>
</Properties>
</file>